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handoutMasterIdLst>
    <p:handoutMasterId r:id="rId91"/>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77" r:id="rId22"/>
    <p:sldId id="268" r:id="rId23"/>
    <p:sldId id="269" r:id="rId24"/>
    <p:sldId id="974" r:id="rId25"/>
    <p:sldId id="710" r:id="rId26"/>
    <p:sldId id="970" r:id="rId27"/>
    <p:sldId id="971" r:id="rId28"/>
    <p:sldId id="972" r:id="rId29"/>
    <p:sldId id="739" r:id="rId30"/>
    <p:sldId id="738" r:id="rId31"/>
    <p:sldId id="734" r:id="rId32"/>
    <p:sldId id="876" r:id="rId33"/>
    <p:sldId id="675" r:id="rId34"/>
    <p:sldId id="676" r:id="rId35"/>
    <p:sldId id="677" r:id="rId36"/>
    <p:sldId id="678" r:id="rId37"/>
    <p:sldId id="674" r:id="rId38"/>
    <p:sldId id="679" r:id="rId39"/>
    <p:sldId id="877" r:id="rId40"/>
    <p:sldId id="1052" r:id="rId41"/>
    <p:sldId id="1044" r:id="rId42"/>
    <p:sldId id="1053" r:id="rId43"/>
    <p:sldId id="1045" r:id="rId44"/>
    <p:sldId id="1046" r:id="rId45"/>
    <p:sldId id="878" r:id="rId46"/>
    <p:sldId id="973" r:id="rId47"/>
    <p:sldId id="997" r:id="rId48"/>
    <p:sldId id="1020" r:id="rId49"/>
    <p:sldId id="1022" r:id="rId50"/>
    <p:sldId id="1026" r:id="rId51"/>
    <p:sldId id="1019" r:id="rId52"/>
    <p:sldId id="1028" r:id="rId53"/>
    <p:sldId id="1029" r:id="rId54"/>
    <p:sldId id="1025" r:id="rId55"/>
    <p:sldId id="1021" r:id="rId56"/>
    <p:sldId id="1027" r:id="rId57"/>
    <p:sldId id="1047" r:id="rId58"/>
    <p:sldId id="1048" r:id="rId59"/>
    <p:sldId id="1043" r:id="rId60"/>
    <p:sldId id="328" r:id="rId61"/>
    <p:sldId id="1033" r:id="rId62"/>
    <p:sldId id="286" r:id="rId63"/>
    <p:sldId id="782" r:id="rId64"/>
    <p:sldId id="1032" r:id="rId65"/>
    <p:sldId id="1036" r:id="rId66"/>
    <p:sldId id="1038" r:id="rId67"/>
    <p:sldId id="1034" r:id="rId68"/>
    <p:sldId id="1041" r:id="rId69"/>
    <p:sldId id="1042" r:id="rId70"/>
    <p:sldId id="1049" r:id="rId71"/>
    <p:sldId id="1050" r:id="rId72"/>
    <p:sldId id="1051" r:id="rId73"/>
    <p:sldId id="1031" r:id="rId74"/>
    <p:sldId id="985" r:id="rId75"/>
    <p:sldId id="1035" r:id="rId76"/>
    <p:sldId id="1055" r:id="rId77"/>
    <p:sldId id="1054" r:id="rId78"/>
    <p:sldId id="1057" r:id="rId79"/>
    <p:sldId id="1058" r:id="rId80"/>
    <p:sldId id="1040" r:id="rId81"/>
    <p:sldId id="1059" r:id="rId82"/>
    <p:sldId id="1060" r:id="rId83"/>
    <p:sldId id="1061" r:id="rId84"/>
    <p:sldId id="1062" r:id="rId85"/>
    <p:sldId id="1063" r:id="rId86"/>
    <p:sldId id="1065" r:id="rId87"/>
    <p:sldId id="1066" r:id="rId88"/>
    <p:sldId id="1064"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41"/>
    <p:restoredTop sz="94787"/>
  </p:normalViewPr>
  <p:slideViewPr>
    <p:cSldViewPr snapToGrid="0" snapToObjects="1">
      <p:cViewPr>
        <p:scale>
          <a:sx n="99" d="100"/>
          <a:sy n="99" d="100"/>
        </p:scale>
        <p:origin x="1416" y="520"/>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11/30/21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68</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69</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72</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15644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76</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654112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7994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89353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28870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19175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64907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11/30/21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11/30/21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11/30/21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11/30/21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11/30/21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11/30/21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11/30/21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11/30/21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11/30/21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11/30/21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11/30/21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11/30/21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4.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3.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gif"/><Relationship Id="rId4" Type="http://schemas.openxmlformats.org/officeDocument/2006/relationships/image" Target="../media/image21.png"/></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3.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41.png"/><Relationship Id="rId5" Type="http://schemas.openxmlformats.org/officeDocument/2006/relationships/image" Target="../media/image34.png"/><Relationship Id="rId10" Type="http://schemas.openxmlformats.org/officeDocument/2006/relationships/image" Target="../media/image40.png"/><Relationship Id="rId4" Type="http://schemas.openxmlformats.org/officeDocument/2006/relationships/image" Target="../media/image33.png"/><Relationship Id="rId9" Type="http://schemas.openxmlformats.org/officeDocument/2006/relationships/image" Target="../media/image39.png"/><Relationship Id="rId14" Type="http://schemas.openxmlformats.org/officeDocument/2006/relationships/image" Target="../media/image44.png"/></Relationships>
</file>

<file path=ppt/slides/_rels/slide8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82.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2.png"/><Relationship Id="rId3" Type="http://schemas.openxmlformats.org/officeDocument/2006/relationships/image" Target="../media/image370.png"/><Relationship Id="rId21" Type="http://schemas.openxmlformats.org/officeDocument/2006/relationships/image" Target="../media/image56.png"/><Relationship Id="rId7" Type="http://schemas.openxmlformats.org/officeDocument/2006/relationships/image" Target="../media/image420.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1.png"/><Relationship Id="rId2" Type="http://schemas.openxmlformats.org/officeDocument/2006/relationships/notesSlide" Target="../notesSlides/notesSlide49.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410.png"/><Relationship Id="rId11" Type="http://schemas.openxmlformats.org/officeDocument/2006/relationships/image" Target="../media/image46.png"/><Relationship Id="rId24" Type="http://schemas.openxmlformats.org/officeDocument/2006/relationships/image" Target="../media/image59.png"/><Relationship Id="rId5" Type="http://schemas.openxmlformats.org/officeDocument/2006/relationships/image" Target="../media/image400.png"/><Relationship Id="rId15" Type="http://schemas.openxmlformats.org/officeDocument/2006/relationships/image" Target="../media/image50.png"/><Relationship Id="rId23" Type="http://schemas.openxmlformats.org/officeDocument/2006/relationships/image" Target="../media/image58.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0.png"/><Relationship Id="rId9" Type="http://schemas.openxmlformats.org/officeDocument/2006/relationships/image" Target="../media/image440.png"/><Relationship Id="rId14" Type="http://schemas.openxmlformats.org/officeDocument/2006/relationships/image" Target="../media/image49.png"/><Relationship Id="rId22" Type="http://schemas.openxmlformats.org/officeDocument/2006/relationships/image" Target="../media/image57.png"/></Relationships>
</file>

<file path=ppt/slides/_rels/slide83.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84.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51.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85.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86.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1.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5.png"/><Relationship Id="rId2" Type="http://schemas.openxmlformats.org/officeDocument/2006/relationships/notesSlide" Target="../notesSlides/notesSlide53.xml"/><Relationship Id="rId16" Type="http://schemas.openxmlformats.org/officeDocument/2006/relationships/image" Target="../media/image114.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3.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2.png"/></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17.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spTree>
    <p:extLst>
      <p:ext uri="{BB962C8B-B14F-4D97-AF65-F5344CB8AC3E}">
        <p14:creationId xmlns:p14="http://schemas.microsoft.com/office/powerpoint/2010/main" val="6179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spTree>
    <p:extLst>
      <p:ext uri="{BB962C8B-B14F-4D97-AF65-F5344CB8AC3E}">
        <p14:creationId xmlns:p14="http://schemas.microsoft.com/office/powerpoint/2010/main" val="4243593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2625963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3952872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1216661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3718150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464544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2378321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32</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45</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Tree>
    <p:extLst>
      <p:ext uri="{BB962C8B-B14F-4D97-AF65-F5344CB8AC3E}">
        <p14:creationId xmlns:p14="http://schemas.microsoft.com/office/powerpoint/2010/main" val="444889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848138" y="1339967"/>
                <a:ext cx="10866783"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848138" y="1339967"/>
                <a:ext cx="10866783" cy="5198945"/>
              </a:xfrm>
              <a:prstGeom prst="rect">
                <a:avLst/>
              </a:prstGeom>
              <a:blipFill>
                <a:blip r:embed="rId3"/>
                <a:stretch>
                  <a:fillRect l="-817" t="-730" r="-1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p:spTree>
    <p:extLst>
      <p:ext uri="{BB962C8B-B14F-4D97-AF65-F5344CB8AC3E}">
        <p14:creationId xmlns:p14="http://schemas.microsoft.com/office/powerpoint/2010/main" val="4174206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spTree>
    <p:extLst>
      <p:ext uri="{BB962C8B-B14F-4D97-AF65-F5344CB8AC3E}">
        <p14:creationId xmlns:p14="http://schemas.microsoft.com/office/powerpoint/2010/main" val="595665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27549068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spTree>
    <p:extLst>
      <p:ext uri="{BB962C8B-B14F-4D97-AF65-F5344CB8AC3E}">
        <p14:creationId xmlns:p14="http://schemas.microsoft.com/office/powerpoint/2010/main" val="2058315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spTree>
    <p:extLst>
      <p:ext uri="{BB962C8B-B14F-4D97-AF65-F5344CB8AC3E}">
        <p14:creationId xmlns:p14="http://schemas.microsoft.com/office/powerpoint/2010/main" val="37065554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spTree>
    <p:extLst>
      <p:ext uri="{BB962C8B-B14F-4D97-AF65-F5344CB8AC3E}">
        <p14:creationId xmlns:p14="http://schemas.microsoft.com/office/powerpoint/2010/main" val="28099722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199" y="3063319"/>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59</a:t>
            </a:fld>
            <a:endParaRPr lang="en-US"/>
          </a:p>
        </p:txBody>
      </p:sp>
    </p:spTree>
    <p:extLst>
      <p:ext uri="{BB962C8B-B14F-4D97-AF65-F5344CB8AC3E}">
        <p14:creationId xmlns:p14="http://schemas.microsoft.com/office/powerpoint/2010/main" val="2116665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a:p>
              <a:p>
                <a:r>
                  <a:rPr lang="en-US" sz="200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a:p>
              <a:p>
                <a:r>
                  <a:rPr lang="en-US" sz="200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oMath>
                </a14:m>
                <a:r>
                  <a:rPr lang="en-US" sz="2000"/>
                  <a:t>,</a:t>
                </a:r>
              </a:p>
              <a:p>
                <a:endParaRPr lang="en-US" sz="2000"/>
              </a:p>
              <a:p>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60</a:t>
            </a:fld>
            <a:endParaRPr lang="en-US"/>
          </a:p>
        </p:txBody>
      </p:sp>
    </p:spTree>
    <p:extLst>
      <p:ext uri="{BB962C8B-B14F-4D97-AF65-F5344CB8AC3E}">
        <p14:creationId xmlns:p14="http://schemas.microsoft.com/office/powerpoint/2010/main" val="3127557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61</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r>
                  <a:rPr lang="en-US" sz="200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a:p>
              <a:p>
                <a:pPr>
                  <a:spcBef>
                    <a:spcPts val="400"/>
                  </a:spcBef>
                </a:pPr>
                <a:r>
                  <a:rPr lang="en-US" sz="200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a:t>. </a:t>
                </a:r>
                <a14:m>
                  <m:oMath xmlns:m="http://schemas.openxmlformats.org/officeDocument/2006/math">
                    <m:r>
                      <a:rPr lang="en-US" sz="2000" i="1">
                        <a:latin typeface="Cambria Math" panose="02040503050406030204" pitchFamily="18" charset="0"/>
                      </a:rPr>
                      <m:t>𝑉</m:t>
                    </m:r>
                  </m:oMath>
                </a14:m>
                <a:r>
                  <a:rPr lang="en-US" sz="2000"/>
                  <a:t> and </a:t>
                </a:r>
                <a14:m>
                  <m:oMath xmlns:m="http://schemas.openxmlformats.org/officeDocument/2006/math">
                    <m:r>
                      <a:rPr lang="en-US" sz="2000" i="1">
                        <a:latin typeface="Cambria Math" panose="02040503050406030204" pitchFamily="18" charset="0"/>
                      </a:rPr>
                      <m:t>𝐼</m:t>
                    </m:r>
                  </m:oMath>
                </a14:m>
                <a:r>
                  <a:rPr lang="en-US" sz="200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a:t>.</a:t>
                </a:r>
              </a:p>
              <a:p>
                <a:pPr>
                  <a:spcBef>
                    <a:spcPts val="400"/>
                  </a:spcBef>
                </a:pPr>
                <a:r>
                  <a:rPr lang="en-US" sz="200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spTree>
    <p:extLst>
      <p:ext uri="{BB962C8B-B14F-4D97-AF65-F5344CB8AC3E}">
        <p14:creationId xmlns:p14="http://schemas.microsoft.com/office/powerpoint/2010/main" val="2151871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p:spTree>
    <p:extLst>
      <p:ext uri="{BB962C8B-B14F-4D97-AF65-F5344CB8AC3E}">
        <p14:creationId xmlns:p14="http://schemas.microsoft.com/office/powerpoint/2010/main" val="1309392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spTree>
    <p:extLst>
      <p:ext uri="{BB962C8B-B14F-4D97-AF65-F5344CB8AC3E}">
        <p14:creationId xmlns:p14="http://schemas.microsoft.com/office/powerpoint/2010/main" val="29309933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Exercises</a:t>
            </a:r>
          </a:p>
        </p:txBody>
      </p:sp>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Calculate wave form through bridge and after “smoothing capacitor”</a:t>
            </a:r>
          </a:p>
          <a:p>
            <a:endParaRPr lang="en-US" sz="2000"/>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67</a:t>
            </a:fld>
            <a:endParaRPr lang="en-US"/>
          </a:p>
        </p:txBody>
      </p:sp>
    </p:spTree>
    <p:extLst>
      <p:ext uri="{BB962C8B-B14F-4D97-AF65-F5344CB8AC3E}">
        <p14:creationId xmlns:p14="http://schemas.microsoft.com/office/powerpoint/2010/main" val="42942900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97577" y="1766115"/>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739661" y="1448413"/>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5320320" y="1651348"/>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69</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918167"/>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72</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50" y="2127612"/>
            <a:ext cx="4401457" cy="3734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3066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75</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76</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77</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416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78</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7419271" y="1786138"/>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429468"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79</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718763" y="1947677"/>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6914163" y="2100077"/>
            <a:ext cx="2341143" cy="2937564"/>
            <a:chOff x="6914163" y="2100077"/>
            <a:chExt cx="2341143" cy="2937564"/>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00077"/>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59755" y="3649057"/>
              <a:ext cx="152400" cy="304800"/>
              <a:chOff x="3264"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71569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Misc</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489397" y="1237589"/>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489397" y="1237589"/>
                <a:ext cx="6959261" cy="5166702"/>
              </a:xfrm>
              <a:prstGeom prst="rect">
                <a:avLst/>
              </a:prstGeom>
              <a:blipFill>
                <a:blip r:embed="rId3"/>
                <a:stretch>
                  <a:fillRect l="-546" t="-245"/>
                </a:stretch>
              </a:blipFill>
            </p:spPr>
            <p:txBody>
              <a:bodyPr/>
              <a:lstStyle/>
              <a:p>
                <a:r>
                  <a:rPr lang="en-US">
                    <a:noFill/>
                  </a:rPr>
                  <a:t> </a:t>
                </a:r>
              </a:p>
            </p:txBody>
          </p:sp>
        </mc:Fallback>
      </mc:AlternateContent>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03341"/>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422094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amp</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145491" y="525812"/>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185530" y="127913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185530" y="1279135"/>
                <a:ext cx="8478597" cy="4765172"/>
              </a:xfrm>
              <a:prstGeom prst="rect">
                <a:avLst/>
              </a:prstGeom>
              <a:blipFill>
                <a:blip r:embed="rId3"/>
                <a:stretch>
                  <a:fillRect l="-448" t="-265"/>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901254" y="4105573"/>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8924756" y="4859820"/>
              <a:ext cx="566663"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21304518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30" name="Group 29">
            <a:extLst>
              <a:ext uri="{FF2B5EF4-FFF2-40B4-BE49-F238E27FC236}">
                <a16:creationId xmlns:a16="http://schemas.microsoft.com/office/drawing/2014/main" id="{90F795C7-4BA0-7E4D-BE51-488086C8CED0}"/>
              </a:ext>
            </a:extLst>
          </p:cNvPr>
          <p:cNvGrpSpPr/>
          <p:nvPr/>
        </p:nvGrpSpPr>
        <p:grpSpPr>
          <a:xfrm>
            <a:off x="554378" y="677339"/>
            <a:ext cx="4145363" cy="3016488"/>
            <a:chOff x="1532783" y="2710542"/>
            <a:chExt cx="4145363" cy="3016488"/>
          </a:xfrm>
        </p:grpSpPr>
        <p:grpSp>
          <p:nvGrpSpPr>
            <p:cNvPr id="5" name="Group 864">
              <a:extLst>
                <a:ext uri="{FF2B5EF4-FFF2-40B4-BE49-F238E27FC236}">
                  <a16:creationId xmlns:a16="http://schemas.microsoft.com/office/drawing/2014/main" id="{06D9C753-82B1-324F-8F6F-5BD2E8A55B3E}"/>
                </a:ext>
              </a:extLst>
            </p:cNvPr>
            <p:cNvGrpSpPr>
              <a:grpSpLocks/>
            </p:cNvGrpSpPr>
            <p:nvPr/>
          </p:nvGrpSpPr>
          <p:grpSpPr bwMode="auto">
            <a:xfrm>
              <a:off x="2076677" y="3250746"/>
              <a:ext cx="914400" cy="733425"/>
              <a:chOff x="1843" y="1698"/>
              <a:chExt cx="576" cy="462"/>
            </a:xfrm>
          </p:grpSpPr>
          <p:grpSp>
            <p:nvGrpSpPr>
              <p:cNvPr id="6" name="Group 60">
                <a:extLst>
                  <a:ext uri="{FF2B5EF4-FFF2-40B4-BE49-F238E27FC236}">
                    <a16:creationId xmlns:a16="http://schemas.microsoft.com/office/drawing/2014/main" id="{0694137A-8399-F946-8778-938F0622B7E3}"/>
                  </a:ext>
                </a:extLst>
              </p:cNvPr>
              <p:cNvGrpSpPr>
                <a:grpSpLocks/>
              </p:cNvGrpSpPr>
              <p:nvPr/>
            </p:nvGrpSpPr>
            <p:grpSpPr bwMode="auto">
              <a:xfrm>
                <a:off x="1843" y="1698"/>
                <a:ext cx="576" cy="461"/>
                <a:chOff x="3456" y="3427"/>
                <a:chExt cx="576" cy="461"/>
              </a:xfrm>
            </p:grpSpPr>
            <p:sp>
              <p:nvSpPr>
                <p:cNvPr id="8" name="Line 55">
                  <a:extLst>
                    <a:ext uri="{FF2B5EF4-FFF2-40B4-BE49-F238E27FC236}">
                      <a16:creationId xmlns:a16="http://schemas.microsoft.com/office/drawing/2014/main" id="{C1459C69-3137-4C47-96C1-DA097D9566B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AutoShape 56">
                  <a:extLst>
                    <a:ext uri="{FF2B5EF4-FFF2-40B4-BE49-F238E27FC236}">
                      <a16:creationId xmlns:a16="http://schemas.microsoft.com/office/drawing/2014/main" id="{B43911AA-FEEB-3A43-8462-C1A0EAE0712E}"/>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 name="Freeform 863">
                <a:extLst>
                  <a:ext uri="{FF2B5EF4-FFF2-40B4-BE49-F238E27FC236}">
                    <a16:creationId xmlns:a16="http://schemas.microsoft.com/office/drawing/2014/main" id="{FD6FAECB-F952-A04C-86C4-F28A7A931581}"/>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038DA814-9C0D-8540-8FE9-3F17A69C177D}"/>
                </a:ext>
              </a:extLst>
            </p:cNvPr>
            <p:cNvSpPr/>
            <p:nvPr/>
          </p:nvSpPr>
          <p:spPr>
            <a:xfrm>
              <a:off x="2231571" y="2786743"/>
              <a:ext cx="664029" cy="29391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42FA014-610A-764F-A911-777D5974C42C}"/>
                </a:ext>
              </a:extLst>
            </p:cNvPr>
            <p:cNvSpPr txBox="1"/>
            <p:nvPr/>
          </p:nvSpPr>
          <p:spPr>
            <a:xfrm>
              <a:off x="2394857" y="2710542"/>
              <a:ext cx="424543" cy="369332"/>
            </a:xfrm>
            <a:prstGeom prst="rect">
              <a:avLst/>
            </a:prstGeom>
            <a:noFill/>
          </p:spPr>
          <p:txBody>
            <a:bodyPr wrap="square" rtlCol="0">
              <a:spAutoFit/>
            </a:bodyPr>
            <a:lstStyle/>
            <a:p>
              <a:r>
                <a:rPr lang="en-US" dirty="0"/>
                <a:t>Z</a:t>
              </a:r>
            </a:p>
          </p:txBody>
        </p:sp>
        <p:cxnSp>
          <p:nvCxnSpPr>
            <p:cNvPr id="11" name="Straight Connector 10">
              <a:extLst>
                <a:ext uri="{FF2B5EF4-FFF2-40B4-BE49-F238E27FC236}">
                  <a16:creationId xmlns:a16="http://schemas.microsoft.com/office/drawing/2014/main" id="{CF517CBD-7BB7-4C4C-BAB6-913B5EDC22CA}"/>
                </a:ext>
              </a:extLst>
            </p:cNvPr>
            <p:cNvCxnSpPr/>
            <p:nvPr/>
          </p:nvCxnSpPr>
          <p:spPr>
            <a:xfrm flipV="1">
              <a:off x="2819400" y="3617458"/>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7BAA29F-5E9F-CC49-BD8C-E80A2841D9CD}"/>
                </a:ext>
              </a:extLst>
            </p:cNvPr>
            <p:cNvCxnSpPr/>
            <p:nvPr/>
          </p:nvCxnSpPr>
          <p:spPr>
            <a:xfrm flipV="1">
              <a:off x="1663025" y="3624943"/>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FAE407C-6566-684E-8FC3-B8A41547FFEB}"/>
                </a:ext>
              </a:extLst>
            </p:cNvPr>
            <p:cNvCxnSpPr>
              <a:cxnSpLocks/>
            </p:cNvCxnSpPr>
            <p:nvPr/>
          </p:nvCxnSpPr>
          <p:spPr>
            <a:xfrm>
              <a:off x="1905000" y="2953430"/>
              <a:ext cx="3265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658C6B-FE95-C842-9849-FD0D1EA802B6}"/>
                </a:ext>
              </a:extLst>
            </p:cNvPr>
            <p:cNvCxnSpPr>
              <a:cxnSpLocks/>
            </p:cNvCxnSpPr>
            <p:nvPr/>
          </p:nvCxnSpPr>
          <p:spPr>
            <a:xfrm>
              <a:off x="2893103" y="2945945"/>
              <a:ext cx="23109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23FE165-A209-A040-AEF6-B2E62398E955}"/>
                </a:ext>
              </a:extLst>
            </p:cNvPr>
            <p:cNvCxnSpPr>
              <a:cxnSpLocks/>
            </p:cNvCxnSpPr>
            <p:nvPr/>
          </p:nvCxnSpPr>
          <p:spPr>
            <a:xfrm>
              <a:off x="3113314" y="2960914"/>
              <a:ext cx="0" cy="6565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A4F066C-5F4E-D740-9D2B-80ADE6636E95}"/>
                </a:ext>
              </a:extLst>
            </p:cNvPr>
            <p:cNvCxnSpPr>
              <a:cxnSpLocks/>
            </p:cNvCxnSpPr>
            <p:nvPr/>
          </p:nvCxnSpPr>
          <p:spPr>
            <a:xfrm>
              <a:off x="1905000" y="2946627"/>
              <a:ext cx="0" cy="6565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Group 13">
              <a:extLst>
                <a:ext uri="{FF2B5EF4-FFF2-40B4-BE49-F238E27FC236}">
                  <a16:creationId xmlns:a16="http://schemas.microsoft.com/office/drawing/2014/main" id="{AC56FE28-62F1-FB40-8A2E-275AAEA0BF60}"/>
                </a:ext>
              </a:extLst>
            </p:cNvPr>
            <p:cNvGrpSpPr>
              <a:grpSpLocks noChangeAspect="1"/>
            </p:cNvGrpSpPr>
            <p:nvPr/>
          </p:nvGrpSpPr>
          <p:grpSpPr bwMode="auto">
            <a:xfrm>
              <a:off x="3382621" y="3539734"/>
              <a:ext cx="155448" cy="155448"/>
              <a:chOff x="1344" y="2064"/>
              <a:chExt cx="192" cy="192"/>
            </a:xfrm>
          </p:grpSpPr>
          <p:sp>
            <p:nvSpPr>
              <p:cNvPr id="25" name="Oval 14">
                <a:extLst>
                  <a:ext uri="{FF2B5EF4-FFF2-40B4-BE49-F238E27FC236}">
                    <a16:creationId xmlns:a16="http://schemas.microsoft.com/office/drawing/2014/main" id="{E816A56E-FE4E-C645-BAB5-21CC2CE9757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6" name="Rectangle 15">
                <a:extLst>
                  <a:ext uri="{FF2B5EF4-FFF2-40B4-BE49-F238E27FC236}">
                    <a16:creationId xmlns:a16="http://schemas.microsoft.com/office/drawing/2014/main" id="{52A707E5-7B62-3C47-84FD-D34912E6EB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7" name="Group 13">
              <a:extLst>
                <a:ext uri="{FF2B5EF4-FFF2-40B4-BE49-F238E27FC236}">
                  <a16:creationId xmlns:a16="http://schemas.microsoft.com/office/drawing/2014/main" id="{0847F557-9EBE-0345-B37D-1CB6AAEDA42E}"/>
                </a:ext>
              </a:extLst>
            </p:cNvPr>
            <p:cNvGrpSpPr>
              <a:grpSpLocks noChangeAspect="1"/>
            </p:cNvGrpSpPr>
            <p:nvPr/>
          </p:nvGrpSpPr>
          <p:grpSpPr bwMode="auto">
            <a:xfrm>
              <a:off x="1597364" y="3561506"/>
              <a:ext cx="155448" cy="155448"/>
              <a:chOff x="1344" y="2064"/>
              <a:chExt cx="192" cy="192"/>
            </a:xfrm>
          </p:grpSpPr>
          <p:sp>
            <p:nvSpPr>
              <p:cNvPr id="28" name="Oval 14">
                <a:extLst>
                  <a:ext uri="{FF2B5EF4-FFF2-40B4-BE49-F238E27FC236}">
                    <a16:creationId xmlns:a16="http://schemas.microsoft.com/office/drawing/2014/main" id="{C7EC6637-4BE2-DE48-833C-5B8336351D7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B42AC9D8-E67F-0E4A-A2B3-814F931794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557C6CD-F3C1-874C-87B0-5E4B551EA26C}"/>
                    </a:ext>
                  </a:extLst>
                </p:cNvPr>
                <p:cNvSpPr txBox="1"/>
                <p:nvPr/>
              </p:nvSpPr>
              <p:spPr>
                <a:xfrm>
                  <a:off x="3056781" y="3044029"/>
                  <a:ext cx="4035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oMath>
                    </m:oMathPara>
                  </a14:m>
                  <a:endParaRPr lang="en-US" dirty="0"/>
                </a:p>
              </p:txBody>
            </p:sp>
          </mc:Choice>
          <mc:Fallback xmlns="">
            <p:sp>
              <p:nvSpPr>
                <p:cNvPr id="21" name="TextBox 20">
                  <a:extLst>
                    <a:ext uri="{FF2B5EF4-FFF2-40B4-BE49-F238E27FC236}">
                      <a16:creationId xmlns:a16="http://schemas.microsoft.com/office/drawing/2014/main" id="{B557C6CD-F3C1-874C-87B0-5E4B551EA26C}"/>
                    </a:ext>
                  </a:extLst>
                </p:cNvPr>
                <p:cNvSpPr txBox="1">
                  <a:spLocks noRot="1" noChangeAspect="1" noMove="1" noResize="1" noEditPoints="1" noAdjustHandles="1" noChangeArrowheads="1" noChangeShapeType="1" noTextEdit="1"/>
                </p:cNvSpPr>
                <p:nvPr/>
              </p:nvSpPr>
              <p:spPr>
                <a:xfrm>
                  <a:off x="3056781" y="3044029"/>
                  <a:ext cx="40356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86ACF8D-5451-404A-ACE4-70B421F3EECB}"/>
                    </a:ext>
                  </a:extLst>
                </p:cNvPr>
                <p:cNvSpPr txBox="1"/>
                <p:nvPr/>
              </p:nvSpPr>
              <p:spPr>
                <a:xfrm>
                  <a:off x="3263610" y="3569850"/>
                  <a:ext cx="403564" cy="4062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31" name="TextBox 30">
                  <a:extLst>
                    <a:ext uri="{FF2B5EF4-FFF2-40B4-BE49-F238E27FC236}">
                      <a16:creationId xmlns:a16="http://schemas.microsoft.com/office/drawing/2014/main" id="{F86ACF8D-5451-404A-ACE4-70B421F3EECB}"/>
                    </a:ext>
                  </a:extLst>
                </p:cNvPr>
                <p:cNvSpPr txBox="1">
                  <a:spLocks noRot="1" noChangeAspect="1" noMove="1" noResize="1" noEditPoints="1" noAdjustHandles="1" noChangeArrowheads="1" noChangeShapeType="1" noTextEdit="1"/>
                </p:cNvSpPr>
                <p:nvPr/>
              </p:nvSpPr>
              <p:spPr>
                <a:xfrm>
                  <a:off x="3263610" y="3569850"/>
                  <a:ext cx="403564" cy="4062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F2545B4-1072-254C-BF31-8B3B61905149}"/>
                    </a:ext>
                  </a:extLst>
                </p:cNvPr>
                <p:cNvSpPr txBox="1"/>
                <p:nvPr/>
              </p:nvSpPr>
              <p:spPr>
                <a:xfrm>
                  <a:off x="1532783" y="3599200"/>
                  <a:ext cx="4035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32" name="TextBox 31">
                  <a:extLst>
                    <a:ext uri="{FF2B5EF4-FFF2-40B4-BE49-F238E27FC236}">
                      <a16:creationId xmlns:a16="http://schemas.microsoft.com/office/drawing/2014/main" id="{6F2545B4-1072-254C-BF31-8B3B61905149}"/>
                    </a:ext>
                  </a:extLst>
                </p:cNvPr>
                <p:cNvSpPr txBox="1">
                  <a:spLocks noRot="1" noChangeAspect="1" noMove="1" noResize="1" noEditPoints="1" noAdjustHandles="1" noChangeArrowheads="1" noChangeShapeType="1" noTextEdit="1"/>
                </p:cNvSpPr>
                <p:nvPr/>
              </p:nvSpPr>
              <p:spPr>
                <a:xfrm>
                  <a:off x="1532783" y="3599200"/>
                  <a:ext cx="40356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CB4EB93-2362-2A46-93BA-2E907BE241BE}"/>
                    </a:ext>
                  </a:extLst>
                </p:cNvPr>
                <p:cNvSpPr txBox="1"/>
                <p:nvPr/>
              </p:nvSpPr>
              <p:spPr>
                <a:xfrm>
                  <a:off x="1658826" y="4148601"/>
                  <a:ext cx="4019320" cy="1578429"/>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𝑍</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𝑍</m:t>
                          </m:r>
                        </m:num>
                        <m:den>
                          <m:r>
                            <a:rPr lang="en-US" b="0" i="1" smtClean="0">
                              <a:latin typeface="Cambria Math" panose="02040503050406030204" pitchFamily="18" charset="0"/>
                            </a:rPr>
                            <m:t>1−</m:t>
                          </m:r>
                          <m:r>
                            <a:rPr lang="en-US" b="0" i="1" smtClean="0">
                              <a:latin typeface="Cambria Math" panose="02040503050406030204" pitchFamily="18" charset="0"/>
                            </a:rPr>
                            <m:t>𝐴</m:t>
                          </m:r>
                        </m:den>
                      </m:f>
                    </m:oMath>
                  </a14:m>
                  <a:endParaRPr lang="en-US" dirty="0"/>
                </a:p>
              </p:txBody>
            </p:sp>
          </mc:Choice>
          <mc:Fallback xmlns="">
            <p:sp>
              <p:nvSpPr>
                <p:cNvPr id="22" name="TextBox 21">
                  <a:extLst>
                    <a:ext uri="{FF2B5EF4-FFF2-40B4-BE49-F238E27FC236}">
                      <a16:creationId xmlns:a16="http://schemas.microsoft.com/office/drawing/2014/main" id="{FCB4EB93-2362-2A46-93BA-2E907BE241BE}"/>
                    </a:ext>
                  </a:extLst>
                </p:cNvPr>
                <p:cNvSpPr txBox="1">
                  <a:spLocks noRot="1" noChangeAspect="1" noMove="1" noResize="1" noEditPoints="1" noAdjustHandles="1" noChangeArrowheads="1" noChangeShapeType="1" noTextEdit="1"/>
                </p:cNvSpPr>
                <p:nvPr/>
              </p:nvSpPr>
              <p:spPr>
                <a:xfrm>
                  <a:off x="1658826" y="4148601"/>
                  <a:ext cx="4019320" cy="1578429"/>
                </a:xfrm>
                <a:prstGeom prst="rect">
                  <a:avLst/>
                </a:prstGeom>
                <a:blipFill>
                  <a:blip r:embed="rId6"/>
                  <a:stretch>
                    <a:fillRect l="-943"/>
                  </a:stretch>
                </a:blipFill>
              </p:spPr>
              <p:txBody>
                <a:bodyPr/>
                <a:lstStyle/>
                <a:p>
                  <a:r>
                    <a:rPr lang="en-US">
                      <a:noFill/>
                    </a:rPr>
                    <a:t> </a:t>
                  </a:r>
                </a:p>
              </p:txBody>
            </p:sp>
          </mc:Fallback>
        </mc:AlternateContent>
      </p:grpSp>
      <p:grpSp>
        <p:nvGrpSpPr>
          <p:cNvPr id="108" name="Group 107">
            <a:extLst>
              <a:ext uri="{FF2B5EF4-FFF2-40B4-BE49-F238E27FC236}">
                <a16:creationId xmlns:a16="http://schemas.microsoft.com/office/drawing/2014/main" id="{52F91CE2-CEF1-5E42-B8FE-F572432CF2F9}"/>
              </a:ext>
            </a:extLst>
          </p:cNvPr>
          <p:cNvGrpSpPr/>
          <p:nvPr/>
        </p:nvGrpSpPr>
        <p:grpSpPr>
          <a:xfrm>
            <a:off x="97973" y="3416106"/>
            <a:ext cx="3950983" cy="3223373"/>
            <a:chOff x="7598228" y="2088859"/>
            <a:chExt cx="3950983" cy="3223373"/>
          </a:xfrm>
        </p:grpSpPr>
        <p:sp>
          <p:nvSpPr>
            <p:cNvPr id="33" name="TextBox 32">
              <a:extLst>
                <a:ext uri="{FF2B5EF4-FFF2-40B4-BE49-F238E27FC236}">
                  <a16:creationId xmlns:a16="http://schemas.microsoft.com/office/drawing/2014/main" id="{24EB9DA6-501F-7B49-A287-8D50128217A9}"/>
                </a:ext>
              </a:extLst>
            </p:cNvPr>
            <p:cNvSpPr txBox="1"/>
            <p:nvPr/>
          </p:nvSpPr>
          <p:spPr>
            <a:xfrm>
              <a:off x="9402269" y="2088859"/>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086589" y="2819400"/>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458203" y="2819400"/>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0743675" y="28302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534400" y="3581400"/>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157857" y="2749725"/>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000997" y="2822801"/>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063582" y="2837416"/>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8822610" y="2449286"/>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255317" y="2819400"/>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165244" y="2749725"/>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7935158" y="2760607"/>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154887" y="3537857"/>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134602" y="3581400"/>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0744203" y="3516087"/>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3" name="Group 82">
              <a:extLst>
                <a:ext uri="{FF2B5EF4-FFF2-40B4-BE49-F238E27FC236}">
                  <a16:creationId xmlns:a16="http://schemas.microsoft.com/office/drawing/2014/main" id="{2D72870D-1ADB-DA41-A1FE-E813A6FB7672}"/>
                </a:ext>
              </a:extLst>
            </p:cNvPr>
            <p:cNvGrpSpPr/>
            <p:nvPr/>
          </p:nvGrpSpPr>
          <p:grpSpPr>
            <a:xfrm>
              <a:off x="9078680" y="4093032"/>
              <a:ext cx="762000" cy="1219200"/>
              <a:chOff x="2362200" y="1905000"/>
              <a:chExt cx="762000" cy="1219200"/>
            </a:xfrm>
          </p:grpSpPr>
          <p:cxnSp>
            <p:nvCxnSpPr>
              <p:cNvPr id="84" name="Straight Connector 83">
                <a:extLst>
                  <a:ext uri="{FF2B5EF4-FFF2-40B4-BE49-F238E27FC236}">
                    <a16:creationId xmlns:a16="http://schemas.microsoft.com/office/drawing/2014/main" id="{444F5AF4-7759-074E-9214-3BC21285A584}"/>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3543B654-5902-FA48-AB60-C8047AC456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6F1EECC5-EA26-C943-8680-8965DC3618FD}"/>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65694454-F63A-0742-9C2F-FDE562B448A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8" name="Straight Connector 87">
                <a:extLst>
                  <a:ext uri="{FF2B5EF4-FFF2-40B4-BE49-F238E27FC236}">
                    <a16:creationId xmlns:a16="http://schemas.microsoft.com/office/drawing/2014/main" id="{B29C761F-6761-3442-93BA-B1D006D87D9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9" name="Straight Arrow Connector 88">
                <a:extLst>
                  <a:ext uri="{FF2B5EF4-FFF2-40B4-BE49-F238E27FC236}">
                    <a16:creationId xmlns:a16="http://schemas.microsoft.com/office/drawing/2014/main" id="{1DD2F248-4454-C145-B847-17401327203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0" name="TextBox 89">
                <a:extLst>
                  <a:ext uri="{FF2B5EF4-FFF2-40B4-BE49-F238E27FC236}">
                    <a16:creationId xmlns:a16="http://schemas.microsoft.com/office/drawing/2014/main" id="{74466A62-BC92-A04C-A411-7059651BFB9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1" name="TextBox 90">
                <a:extLst>
                  <a:ext uri="{FF2B5EF4-FFF2-40B4-BE49-F238E27FC236}">
                    <a16:creationId xmlns:a16="http://schemas.microsoft.com/office/drawing/2014/main" id="{CBAB3518-3771-184E-8401-BF218DAB05D8}"/>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92" name="TextBox 91">
                <a:extLst>
                  <a:ext uri="{FF2B5EF4-FFF2-40B4-BE49-F238E27FC236}">
                    <a16:creationId xmlns:a16="http://schemas.microsoft.com/office/drawing/2014/main" id="{45BEF5FE-014E-C44A-A5A5-059CB9600DD8}"/>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7892143" y="2760216"/>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7892143" y="2760216"/>
                  <a:ext cx="315158" cy="391902"/>
                </a:xfrm>
                <a:prstGeom prst="rect">
                  <a:avLst/>
                </a:prstGeom>
                <a:blipFill>
                  <a:blip r:embed="rId7"/>
                  <a:stretch>
                    <a:fillRect r="-38462"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099240" y="3107863"/>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099240" y="3107863"/>
                  <a:ext cx="315158" cy="391902"/>
                </a:xfrm>
                <a:prstGeom prst="rect">
                  <a:avLst/>
                </a:prstGeom>
                <a:blipFill>
                  <a:blip r:embed="rId8"/>
                  <a:stretch>
                    <a:fillRect r="-48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8730609" y="2237006"/>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8730609" y="2237006"/>
                  <a:ext cx="437621" cy="391902"/>
                </a:xfrm>
                <a:prstGeom prst="rect">
                  <a:avLst/>
                </a:prstGeom>
                <a:blipFill>
                  <a:blip r:embed="rId9"/>
                  <a:stretch>
                    <a:fillRect r="-11111"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0853051" y="2988819"/>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0853051" y="2988819"/>
                  <a:ext cx="315158" cy="369332"/>
                </a:xfrm>
                <a:prstGeom prst="rect">
                  <a:avLst/>
                </a:prstGeom>
                <a:blipFill>
                  <a:blip r:embed="rId10"/>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308778" y="3042549"/>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308778" y="3042549"/>
                  <a:ext cx="437621" cy="369332"/>
                </a:xfrm>
                <a:prstGeom prst="rect">
                  <a:avLst/>
                </a:prstGeom>
                <a:blipFill>
                  <a:blip r:embed="rId11"/>
                  <a:stretch>
                    <a:fillRect r="-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277089" y="3120628"/>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277089" y="3120628"/>
                  <a:ext cx="437621" cy="369332"/>
                </a:xfrm>
                <a:prstGeom prst="rect">
                  <a:avLst/>
                </a:prstGeom>
                <a:blipFill>
                  <a:blip r:embed="rId12"/>
                  <a:stretch>
                    <a:fillRect r="-69444" b="-6667"/>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179632" y="3505201"/>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179632" y="3413760"/>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7598228" y="2564273"/>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7598228" y="2564273"/>
                  <a:ext cx="31515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201397" y="265135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201397" y="2651357"/>
                  <a:ext cx="315158" cy="369332"/>
                </a:xfrm>
                <a:prstGeom prst="rect">
                  <a:avLst/>
                </a:prstGeom>
                <a:blipFill>
                  <a:blip r:embed="rId14"/>
                  <a:stretch>
                    <a:fillRect r="-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234053" y="3271844"/>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234053" y="3271844"/>
                  <a:ext cx="315158" cy="369332"/>
                </a:xfrm>
                <a:prstGeom prst="rect">
                  <a:avLst/>
                </a:prstGeom>
                <a:blipFill>
                  <a:blip r:embed="rId15"/>
                  <a:stretch>
                    <a:fillRect/>
                  </a:stretch>
                </a:blipFill>
              </p:spPr>
              <p:txBody>
                <a:bodyPr/>
                <a:lstStyle/>
                <a:p>
                  <a:r>
                    <a:rPr lang="en-US">
                      <a:noFill/>
                    </a:rPr>
                    <a:t> </a:t>
                  </a:r>
                </a:p>
              </p:txBody>
            </p:sp>
          </mc:Fallback>
        </mc:AlternateContent>
      </p:grpSp>
      <p:grpSp>
        <p:nvGrpSpPr>
          <p:cNvPr id="226" name="Group 225">
            <a:extLst>
              <a:ext uri="{FF2B5EF4-FFF2-40B4-BE49-F238E27FC236}">
                <a16:creationId xmlns:a16="http://schemas.microsoft.com/office/drawing/2014/main" id="{3ADD3620-8512-6A44-BEE8-9CFC7F4E8F6F}"/>
              </a:ext>
            </a:extLst>
          </p:cNvPr>
          <p:cNvGrpSpPr/>
          <p:nvPr/>
        </p:nvGrpSpPr>
        <p:grpSpPr>
          <a:xfrm>
            <a:off x="7088643" y="607616"/>
            <a:ext cx="4277815" cy="4966551"/>
            <a:chOff x="6837316" y="1054506"/>
            <a:chExt cx="4277815" cy="4966551"/>
          </a:xfrm>
        </p:grpSpPr>
        <p:sp>
          <p:nvSpPr>
            <p:cNvPr id="110" name="TextBox 109">
              <a:extLst>
                <a:ext uri="{FF2B5EF4-FFF2-40B4-BE49-F238E27FC236}">
                  <a16:creationId xmlns:a16="http://schemas.microsoft.com/office/drawing/2014/main" id="{ADCDF9CF-CDD3-8B4C-9524-D04F12D790A5}"/>
                </a:ext>
              </a:extLst>
            </p:cNvPr>
            <p:cNvSpPr txBox="1"/>
            <p:nvPr/>
          </p:nvSpPr>
          <p:spPr>
            <a:xfrm>
              <a:off x="8062361" y="1054506"/>
              <a:ext cx="2074094" cy="369332"/>
            </a:xfrm>
            <a:prstGeom prst="rect">
              <a:avLst/>
            </a:prstGeom>
            <a:noFill/>
          </p:spPr>
          <p:txBody>
            <a:bodyPr wrap="none" rtlCol="0">
              <a:spAutoFit/>
            </a:bodyPr>
            <a:lstStyle/>
            <a:p>
              <a:r>
                <a:rPr lang="en-US" dirty="0"/>
                <a:t>FET common source</a:t>
              </a:r>
            </a:p>
          </p:txBody>
        </p:sp>
        <p:grpSp>
          <p:nvGrpSpPr>
            <p:cNvPr id="112" name="Group 210">
              <a:extLst>
                <a:ext uri="{FF2B5EF4-FFF2-40B4-BE49-F238E27FC236}">
                  <a16:creationId xmlns:a16="http://schemas.microsoft.com/office/drawing/2014/main" id="{9624D6DC-01E6-2D46-BD62-0B67618B5CAB}"/>
                </a:ext>
              </a:extLst>
            </p:cNvPr>
            <p:cNvGrpSpPr>
              <a:grpSpLocks/>
            </p:cNvGrpSpPr>
            <p:nvPr/>
          </p:nvGrpSpPr>
          <p:grpSpPr bwMode="auto">
            <a:xfrm rot="5400000">
              <a:off x="7884065" y="2799211"/>
              <a:ext cx="304800" cy="762000"/>
              <a:chOff x="3216" y="1728"/>
              <a:chExt cx="192" cy="480"/>
            </a:xfrm>
          </p:grpSpPr>
          <p:sp>
            <p:nvSpPr>
              <p:cNvPr id="172" name="Line 8">
                <a:extLst>
                  <a:ext uri="{FF2B5EF4-FFF2-40B4-BE49-F238E27FC236}">
                    <a16:creationId xmlns:a16="http://schemas.microsoft.com/office/drawing/2014/main" id="{2D659E92-B532-4845-A0EC-814030A62A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9">
                <a:extLst>
                  <a:ext uri="{FF2B5EF4-FFF2-40B4-BE49-F238E27FC236}">
                    <a16:creationId xmlns:a16="http://schemas.microsoft.com/office/drawing/2014/main" id="{F1383FE3-C056-6441-83EC-8A96599DA3B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
                <a:extLst>
                  <a:ext uri="{FF2B5EF4-FFF2-40B4-BE49-F238E27FC236}">
                    <a16:creationId xmlns:a16="http://schemas.microsoft.com/office/drawing/2014/main" id="{98D4B4AF-51D9-1549-BF54-7D3B7292289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1">
                <a:extLst>
                  <a:ext uri="{FF2B5EF4-FFF2-40B4-BE49-F238E27FC236}">
                    <a16:creationId xmlns:a16="http://schemas.microsoft.com/office/drawing/2014/main" id="{BCADF220-7DC3-AF42-84F7-FF8922A47C7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6" name="Straight Connector 115">
              <a:extLst>
                <a:ext uri="{FF2B5EF4-FFF2-40B4-BE49-F238E27FC236}">
                  <a16:creationId xmlns:a16="http://schemas.microsoft.com/office/drawing/2014/main" id="{39D48FA9-9E50-2C4D-A6A7-09E9C69225C2}"/>
                </a:ext>
              </a:extLst>
            </p:cNvPr>
            <p:cNvCxnSpPr/>
            <p:nvPr/>
          </p:nvCxnSpPr>
          <p:spPr>
            <a:xfrm flipV="1">
              <a:off x="9140402" y="3626223"/>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A29A25FB-1C17-244D-A92F-6A3EED04E651}"/>
                </a:ext>
              </a:extLst>
            </p:cNvPr>
            <p:cNvGrpSpPr/>
            <p:nvPr/>
          </p:nvGrpSpPr>
          <p:grpSpPr>
            <a:xfrm>
              <a:off x="8368479" y="2565289"/>
              <a:ext cx="762000" cy="1219200"/>
              <a:chOff x="2362200" y="1905000"/>
              <a:chExt cx="762000" cy="1219200"/>
            </a:xfrm>
          </p:grpSpPr>
          <p:cxnSp>
            <p:nvCxnSpPr>
              <p:cNvPr id="141" name="Straight Connector 140">
                <a:extLst>
                  <a:ext uri="{FF2B5EF4-FFF2-40B4-BE49-F238E27FC236}">
                    <a16:creationId xmlns:a16="http://schemas.microsoft.com/office/drawing/2014/main" id="{1944838B-0E69-DB44-8234-CE2C50AD907C}"/>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81A13C-5F48-ED43-B93E-F7295F9801AC}"/>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28387B7-42FD-8B49-97A8-B7F61C8692B7}"/>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1153F1C-101B-954E-8531-70A1A2F18AF2}"/>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EC5A8A3-8925-3641-8EAF-4AA60F693B0D}"/>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6" name="Straight Arrow Connector 145">
                <a:extLst>
                  <a:ext uri="{FF2B5EF4-FFF2-40B4-BE49-F238E27FC236}">
                    <a16:creationId xmlns:a16="http://schemas.microsoft.com/office/drawing/2014/main" id="{E35B5F36-2692-E141-84F4-CB196E59EC3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F7095EEF-3406-7044-9604-B60D3D1BC9B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48" name="TextBox 147">
                <a:extLst>
                  <a:ext uri="{FF2B5EF4-FFF2-40B4-BE49-F238E27FC236}">
                    <a16:creationId xmlns:a16="http://schemas.microsoft.com/office/drawing/2014/main" id="{48D51121-8FF7-1749-B6FC-B08BE6327393}"/>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49" name="TextBox 148">
                <a:extLst>
                  <a:ext uri="{FF2B5EF4-FFF2-40B4-BE49-F238E27FC236}">
                    <a16:creationId xmlns:a16="http://schemas.microsoft.com/office/drawing/2014/main" id="{9087C43D-563F-3942-A5AE-4FC2126B018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32" name="Group 220">
              <a:extLst>
                <a:ext uri="{FF2B5EF4-FFF2-40B4-BE49-F238E27FC236}">
                  <a16:creationId xmlns:a16="http://schemas.microsoft.com/office/drawing/2014/main" id="{023CA4E6-30C5-074D-95BE-31FA3B0735D8}"/>
                </a:ext>
              </a:extLst>
            </p:cNvPr>
            <p:cNvGrpSpPr>
              <a:grpSpLocks/>
            </p:cNvGrpSpPr>
            <p:nvPr/>
          </p:nvGrpSpPr>
          <p:grpSpPr bwMode="auto">
            <a:xfrm>
              <a:off x="8335827" y="3882047"/>
              <a:ext cx="152400" cy="304800"/>
              <a:chOff x="3264" y="3072"/>
              <a:chExt cx="96" cy="192"/>
            </a:xfrm>
          </p:grpSpPr>
          <p:sp>
            <p:nvSpPr>
              <p:cNvPr id="139" name="Line 17">
                <a:extLst>
                  <a:ext uri="{FF2B5EF4-FFF2-40B4-BE49-F238E27FC236}">
                    <a16:creationId xmlns:a16="http://schemas.microsoft.com/office/drawing/2014/main" id="{13179D71-929C-E547-9D8B-1012E6E2AC5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40" name="Freeform 18">
                <a:extLst>
                  <a:ext uri="{FF2B5EF4-FFF2-40B4-BE49-F238E27FC236}">
                    <a16:creationId xmlns:a16="http://schemas.microsoft.com/office/drawing/2014/main" id="{6B7132E8-B722-3E42-8770-B7570C8F24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3" name="Group 13">
              <a:extLst>
                <a:ext uri="{FF2B5EF4-FFF2-40B4-BE49-F238E27FC236}">
                  <a16:creationId xmlns:a16="http://schemas.microsoft.com/office/drawing/2014/main" id="{D68D4A66-B873-5540-AB15-062453D5C836}"/>
                </a:ext>
              </a:extLst>
            </p:cNvPr>
            <p:cNvGrpSpPr>
              <a:grpSpLocks noChangeAspect="1"/>
            </p:cNvGrpSpPr>
            <p:nvPr/>
          </p:nvGrpSpPr>
          <p:grpSpPr bwMode="auto">
            <a:xfrm>
              <a:off x="8338640" y="3104013"/>
              <a:ext cx="152400" cy="152400"/>
              <a:chOff x="1344" y="2064"/>
              <a:chExt cx="192" cy="192"/>
            </a:xfrm>
          </p:grpSpPr>
          <p:sp>
            <p:nvSpPr>
              <p:cNvPr id="137" name="Oval 14">
                <a:extLst>
                  <a:ext uri="{FF2B5EF4-FFF2-40B4-BE49-F238E27FC236}">
                    <a16:creationId xmlns:a16="http://schemas.microsoft.com/office/drawing/2014/main" id="{7276C317-0849-DD45-90E9-F6688EE6D0A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5">
                <a:extLst>
                  <a:ext uri="{FF2B5EF4-FFF2-40B4-BE49-F238E27FC236}">
                    <a16:creationId xmlns:a16="http://schemas.microsoft.com/office/drawing/2014/main" id="{CD7680E3-E4F7-7842-A5B3-2B83B4A061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BA7FCD7A-7961-A645-98A6-1B5ED8DEE51C}"/>
                    </a:ext>
                  </a:extLst>
                </p:cNvPr>
                <p:cNvSpPr txBox="1"/>
                <p:nvPr/>
              </p:nvSpPr>
              <p:spPr>
                <a:xfrm>
                  <a:off x="9870707" y="38994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36" name="TextBox 135">
                  <a:extLst>
                    <a:ext uri="{FF2B5EF4-FFF2-40B4-BE49-F238E27FC236}">
                      <a16:creationId xmlns:a16="http://schemas.microsoft.com/office/drawing/2014/main" id="{BA7FCD7A-7961-A645-98A6-1B5ED8DEE51C}"/>
                    </a:ext>
                  </a:extLst>
                </p:cNvPr>
                <p:cNvSpPr txBox="1">
                  <a:spLocks noRot="1" noChangeAspect="1" noMove="1" noResize="1" noEditPoints="1" noAdjustHandles="1" noChangeArrowheads="1" noChangeShapeType="1" noTextEdit="1"/>
                </p:cNvSpPr>
                <p:nvPr/>
              </p:nvSpPr>
              <p:spPr>
                <a:xfrm>
                  <a:off x="9870707" y="3899470"/>
                  <a:ext cx="633999" cy="369332"/>
                </a:xfrm>
                <a:prstGeom prst="rect">
                  <a:avLst/>
                </a:prstGeom>
                <a:blipFill>
                  <a:blip r:embed="rId16"/>
                  <a:stretch>
                    <a:fillRect/>
                  </a:stretch>
                </a:blipFill>
              </p:spPr>
              <p:txBody>
                <a:bodyPr/>
                <a:lstStyle/>
                <a:p>
                  <a:r>
                    <a:rPr lang="en-US">
                      <a:noFill/>
                    </a:rPr>
                    <a:t> </a:t>
                  </a:r>
                </a:p>
              </p:txBody>
            </p:sp>
          </mc:Fallback>
        </mc:AlternateContent>
        <p:grpSp>
          <p:nvGrpSpPr>
            <p:cNvPr id="181" name="Group 210">
              <a:extLst>
                <a:ext uri="{FF2B5EF4-FFF2-40B4-BE49-F238E27FC236}">
                  <a16:creationId xmlns:a16="http://schemas.microsoft.com/office/drawing/2014/main" id="{88B5AD46-6ED2-5D4B-B475-9E39E2903AEB}"/>
                </a:ext>
              </a:extLst>
            </p:cNvPr>
            <p:cNvGrpSpPr>
              <a:grpSpLocks/>
            </p:cNvGrpSpPr>
            <p:nvPr/>
          </p:nvGrpSpPr>
          <p:grpSpPr bwMode="auto">
            <a:xfrm rot="5400000">
              <a:off x="9348201" y="2189808"/>
              <a:ext cx="304800" cy="762000"/>
              <a:chOff x="3216" y="1728"/>
              <a:chExt cx="192" cy="480"/>
            </a:xfrm>
          </p:grpSpPr>
          <p:sp>
            <p:nvSpPr>
              <p:cNvPr id="182" name="Line 8">
                <a:extLst>
                  <a:ext uri="{FF2B5EF4-FFF2-40B4-BE49-F238E27FC236}">
                    <a16:creationId xmlns:a16="http://schemas.microsoft.com/office/drawing/2014/main" id="{EBA8C408-2071-7B40-AC71-8C4A56D6131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9">
                <a:extLst>
                  <a:ext uri="{FF2B5EF4-FFF2-40B4-BE49-F238E27FC236}">
                    <a16:creationId xmlns:a16="http://schemas.microsoft.com/office/drawing/2014/main" id="{307ED697-3F9C-B645-A906-8B8B28FA3F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0">
                <a:extLst>
                  <a:ext uri="{FF2B5EF4-FFF2-40B4-BE49-F238E27FC236}">
                    <a16:creationId xmlns:a16="http://schemas.microsoft.com/office/drawing/2014/main" id="{633D11D4-B878-B94E-BEA9-3C60251849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
                <a:extLst>
                  <a:ext uri="{FF2B5EF4-FFF2-40B4-BE49-F238E27FC236}">
                    <a16:creationId xmlns:a16="http://schemas.microsoft.com/office/drawing/2014/main" id="{CEAE0ABB-DFE4-8C42-B3C9-1AD8E8552D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6" name="Freeform 12">
              <a:extLst>
                <a:ext uri="{FF2B5EF4-FFF2-40B4-BE49-F238E27FC236}">
                  <a16:creationId xmlns:a16="http://schemas.microsoft.com/office/drawing/2014/main" id="{36EFB147-E72C-9044-9485-92B9BC1E7881}"/>
                </a:ext>
              </a:extLst>
            </p:cNvPr>
            <p:cNvSpPr>
              <a:spLocks noChangeAspect="1"/>
            </p:cNvSpPr>
            <p:nvPr/>
          </p:nvSpPr>
          <p:spPr bwMode="auto">
            <a:xfrm>
              <a:off x="9054281" y="18241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7" name="Freeform 12">
              <a:extLst>
                <a:ext uri="{FF2B5EF4-FFF2-40B4-BE49-F238E27FC236}">
                  <a16:creationId xmlns:a16="http://schemas.microsoft.com/office/drawing/2014/main" id="{96BA80C7-7BE4-1E4B-AE48-848EBB0AC70E}"/>
                </a:ext>
              </a:extLst>
            </p:cNvPr>
            <p:cNvSpPr>
              <a:spLocks noChangeAspect="1"/>
            </p:cNvSpPr>
            <p:nvPr/>
          </p:nvSpPr>
          <p:spPr bwMode="auto">
            <a:xfrm>
              <a:off x="8335823" y="318485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8" name="Group 13">
              <a:extLst>
                <a:ext uri="{FF2B5EF4-FFF2-40B4-BE49-F238E27FC236}">
                  <a16:creationId xmlns:a16="http://schemas.microsoft.com/office/drawing/2014/main" id="{C16A4329-EC09-3C4A-97A9-4950A5C2B499}"/>
                </a:ext>
              </a:extLst>
            </p:cNvPr>
            <p:cNvGrpSpPr>
              <a:grpSpLocks noChangeAspect="1"/>
            </p:cNvGrpSpPr>
            <p:nvPr/>
          </p:nvGrpSpPr>
          <p:grpSpPr bwMode="auto">
            <a:xfrm>
              <a:off x="7620183" y="3114898"/>
              <a:ext cx="152400" cy="152400"/>
              <a:chOff x="1344" y="2064"/>
              <a:chExt cx="192" cy="192"/>
            </a:xfrm>
          </p:grpSpPr>
          <p:sp>
            <p:nvSpPr>
              <p:cNvPr id="189" name="Oval 14">
                <a:extLst>
                  <a:ext uri="{FF2B5EF4-FFF2-40B4-BE49-F238E27FC236}">
                    <a16:creationId xmlns:a16="http://schemas.microsoft.com/office/drawing/2014/main" id="{534A31AA-1F2D-8241-8F72-4C99B8BDD9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FE490AD4-F888-C44E-BC4A-1C01884EB8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1" name="Group 13">
              <a:extLst>
                <a:ext uri="{FF2B5EF4-FFF2-40B4-BE49-F238E27FC236}">
                  <a16:creationId xmlns:a16="http://schemas.microsoft.com/office/drawing/2014/main" id="{85DC7528-84E0-CC46-81B5-90DDFB41036D}"/>
                </a:ext>
              </a:extLst>
            </p:cNvPr>
            <p:cNvGrpSpPr>
              <a:grpSpLocks noChangeAspect="1"/>
            </p:cNvGrpSpPr>
            <p:nvPr/>
          </p:nvGrpSpPr>
          <p:grpSpPr bwMode="auto">
            <a:xfrm>
              <a:off x="9819095" y="2505298"/>
              <a:ext cx="152400" cy="152400"/>
              <a:chOff x="1344" y="2064"/>
              <a:chExt cx="192" cy="192"/>
            </a:xfrm>
          </p:grpSpPr>
          <p:sp>
            <p:nvSpPr>
              <p:cNvPr id="192" name="Oval 14">
                <a:extLst>
                  <a:ext uri="{FF2B5EF4-FFF2-40B4-BE49-F238E27FC236}">
                    <a16:creationId xmlns:a16="http://schemas.microsoft.com/office/drawing/2014/main" id="{215A87B0-5269-2F4D-8ECD-E0A66197F90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3" name="Rectangle 15">
                <a:extLst>
                  <a:ext uri="{FF2B5EF4-FFF2-40B4-BE49-F238E27FC236}">
                    <a16:creationId xmlns:a16="http://schemas.microsoft.com/office/drawing/2014/main" id="{A17DB03F-6C78-B847-B647-EA93544CE0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4" name="Freeform 12">
              <a:extLst>
                <a:ext uri="{FF2B5EF4-FFF2-40B4-BE49-F238E27FC236}">
                  <a16:creationId xmlns:a16="http://schemas.microsoft.com/office/drawing/2014/main" id="{3EED4A28-2E90-E547-9B6D-08A593296BEF}"/>
                </a:ext>
              </a:extLst>
            </p:cNvPr>
            <p:cNvSpPr>
              <a:spLocks noChangeAspect="1"/>
            </p:cNvSpPr>
            <p:nvPr/>
          </p:nvSpPr>
          <p:spPr bwMode="auto">
            <a:xfrm>
              <a:off x="9054277" y="37182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5" name="Straight Connector 194">
              <a:extLst>
                <a:ext uri="{FF2B5EF4-FFF2-40B4-BE49-F238E27FC236}">
                  <a16:creationId xmlns:a16="http://schemas.microsoft.com/office/drawing/2014/main" id="{E111496D-0CF3-E040-B12E-EE575A524C07}"/>
                </a:ext>
              </a:extLst>
            </p:cNvPr>
            <p:cNvCxnSpPr/>
            <p:nvPr/>
          </p:nvCxnSpPr>
          <p:spPr>
            <a:xfrm flipV="1">
              <a:off x="8401849" y="182414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6" name="Freeform 12">
              <a:extLst>
                <a:ext uri="{FF2B5EF4-FFF2-40B4-BE49-F238E27FC236}">
                  <a16:creationId xmlns:a16="http://schemas.microsoft.com/office/drawing/2014/main" id="{D7E85D72-8E0E-0044-B418-91817A45F2B2}"/>
                </a:ext>
              </a:extLst>
            </p:cNvPr>
            <p:cNvSpPr>
              <a:spLocks noChangeAspect="1"/>
            </p:cNvSpPr>
            <p:nvPr/>
          </p:nvSpPr>
          <p:spPr bwMode="auto">
            <a:xfrm>
              <a:off x="8335819" y="24119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 name="Group 220">
              <a:extLst>
                <a:ext uri="{FF2B5EF4-FFF2-40B4-BE49-F238E27FC236}">
                  <a16:creationId xmlns:a16="http://schemas.microsoft.com/office/drawing/2014/main" id="{A06DE9D0-4A4E-A446-A576-4E3D47A1BC35}"/>
                </a:ext>
              </a:extLst>
            </p:cNvPr>
            <p:cNvGrpSpPr>
              <a:grpSpLocks/>
            </p:cNvGrpSpPr>
            <p:nvPr/>
          </p:nvGrpSpPr>
          <p:grpSpPr bwMode="auto">
            <a:xfrm>
              <a:off x="9064204" y="4453538"/>
              <a:ext cx="152400" cy="304800"/>
              <a:chOff x="3264" y="3072"/>
              <a:chExt cx="96" cy="192"/>
            </a:xfrm>
          </p:grpSpPr>
          <p:sp>
            <p:nvSpPr>
              <p:cNvPr id="198" name="Line 17">
                <a:extLst>
                  <a:ext uri="{FF2B5EF4-FFF2-40B4-BE49-F238E27FC236}">
                    <a16:creationId xmlns:a16="http://schemas.microsoft.com/office/drawing/2014/main" id="{A4E2EDEA-DCDB-C74B-912E-461AB7D74C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9" name="Freeform 18">
                <a:extLst>
                  <a:ext uri="{FF2B5EF4-FFF2-40B4-BE49-F238E27FC236}">
                    <a16:creationId xmlns:a16="http://schemas.microsoft.com/office/drawing/2014/main" id="{1EB29259-B685-EF48-8205-8053293DEF1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00" name="Group 210">
              <a:extLst>
                <a:ext uri="{FF2B5EF4-FFF2-40B4-BE49-F238E27FC236}">
                  <a16:creationId xmlns:a16="http://schemas.microsoft.com/office/drawing/2014/main" id="{7F199E07-6FE8-6A40-958A-56FB5416BDDC}"/>
                </a:ext>
              </a:extLst>
            </p:cNvPr>
            <p:cNvGrpSpPr>
              <a:grpSpLocks/>
            </p:cNvGrpSpPr>
            <p:nvPr/>
          </p:nvGrpSpPr>
          <p:grpSpPr bwMode="auto">
            <a:xfrm>
              <a:off x="9582588" y="3628952"/>
              <a:ext cx="304800" cy="762000"/>
              <a:chOff x="3216" y="1728"/>
              <a:chExt cx="192" cy="480"/>
            </a:xfrm>
          </p:grpSpPr>
          <p:sp>
            <p:nvSpPr>
              <p:cNvPr id="201" name="Line 8">
                <a:extLst>
                  <a:ext uri="{FF2B5EF4-FFF2-40B4-BE49-F238E27FC236}">
                    <a16:creationId xmlns:a16="http://schemas.microsoft.com/office/drawing/2014/main" id="{5FD05945-E831-5E4E-9CCE-C3AEFE5BE3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Line 9">
                <a:extLst>
                  <a:ext uri="{FF2B5EF4-FFF2-40B4-BE49-F238E27FC236}">
                    <a16:creationId xmlns:a16="http://schemas.microsoft.com/office/drawing/2014/main" id="{A25B834C-E881-B44C-AB97-BCFBBD22566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10">
                <a:extLst>
                  <a:ext uri="{FF2B5EF4-FFF2-40B4-BE49-F238E27FC236}">
                    <a16:creationId xmlns:a16="http://schemas.microsoft.com/office/drawing/2014/main" id="{9A76B5CB-3FF8-5946-A050-B8DD91F623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1">
                <a:extLst>
                  <a:ext uri="{FF2B5EF4-FFF2-40B4-BE49-F238E27FC236}">
                    <a16:creationId xmlns:a16="http://schemas.microsoft.com/office/drawing/2014/main" id="{5D93E6D7-6AC5-874B-8739-2D239E3DB9A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5" name="Group 220">
              <a:extLst>
                <a:ext uri="{FF2B5EF4-FFF2-40B4-BE49-F238E27FC236}">
                  <a16:creationId xmlns:a16="http://schemas.microsoft.com/office/drawing/2014/main" id="{C2041790-7DEB-4C48-AB4D-4BAE2D95F66F}"/>
                </a:ext>
              </a:extLst>
            </p:cNvPr>
            <p:cNvGrpSpPr>
              <a:grpSpLocks/>
            </p:cNvGrpSpPr>
            <p:nvPr/>
          </p:nvGrpSpPr>
          <p:grpSpPr bwMode="auto">
            <a:xfrm>
              <a:off x="9662920" y="4344681"/>
              <a:ext cx="152400" cy="304800"/>
              <a:chOff x="3264" y="3072"/>
              <a:chExt cx="96" cy="192"/>
            </a:xfrm>
          </p:grpSpPr>
          <p:sp>
            <p:nvSpPr>
              <p:cNvPr id="206" name="Line 17">
                <a:extLst>
                  <a:ext uri="{FF2B5EF4-FFF2-40B4-BE49-F238E27FC236}">
                    <a16:creationId xmlns:a16="http://schemas.microsoft.com/office/drawing/2014/main" id="{A8953E4C-E001-8641-B13F-E5B4216FDD7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7" name="Freeform 18">
                <a:extLst>
                  <a:ext uri="{FF2B5EF4-FFF2-40B4-BE49-F238E27FC236}">
                    <a16:creationId xmlns:a16="http://schemas.microsoft.com/office/drawing/2014/main" id="{96CD224D-E01A-0D4A-A336-43D183FB76B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A2EF58F1-2E64-0B4C-BB39-C57CFD5BB278}"/>
                    </a:ext>
                  </a:extLst>
                </p:cNvPr>
                <p:cNvSpPr txBox="1"/>
                <p:nvPr/>
              </p:nvSpPr>
              <p:spPr>
                <a:xfrm>
                  <a:off x="9291051" y="2745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8" name="TextBox 207">
                  <a:extLst>
                    <a:ext uri="{FF2B5EF4-FFF2-40B4-BE49-F238E27FC236}">
                      <a16:creationId xmlns:a16="http://schemas.microsoft.com/office/drawing/2014/main" id="{A2EF58F1-2E64-0B4C-BB39-C57CFD5BB278}"/>
                    </a:ext>
                  </a:extLst>
                </p:cNvPr>
                <p:cNvSpPr txBox="1">
                  <a:spLocks noRot="1" noChangeAspect="1" noMove="1" noResize="1" noEditPoints="1" noAdjustHandles="1" noChangeArrowheads="1" noChangeShapeType="1" noTextEdit="1"/>
                </p:cNvSpPr>
                <p:nvPr/>
              </p:nvSpPr>
              <p:spPr>
                <a:xfrm>
                  <a:off x="9291051" y="2745566"/>
                  <a:ext cx="633999"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55A09CD7-6C20-FE4D-9E2F-C3B7E7D59477}"/>
                    </a:ext>
                  </a:extLst>
                </p:cNvPr>
                <p:cNvSpPr txBox="1"/>
                <p:nvPr/>
              </p:nvSpPr>
              <p:spPr>
                <a:xfrm>
                  <a:off x="7745362" y="33452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9" name="TextBox 208">
                  <a:extLst>
                    <a:ext uri="{FF2B5EF4-FFF2-40B4-BE49-F238E27FC236}">
                      <a16:creationId xmlns:a16="http://schemas.microsoft.com/office/drawing/2014/main" id="{55A09CD7-6C20-FE4D-9E2F-C3B7E7D59477}"/>
                    </a:ext>
                  </a:extLst>
                </p:cNvPr>
                <p:cNvSpPr txBox="1">
                  <a:spLocks noRot="1" noChangeAspect="1" noMove="1" noResize="1" noEditPoints="1" noAdjustHandles="1" noChangeArrowheads="1" noChangeShapeType="1" noTextEdit="1"/>
                </p:cNvSpPr>
                <p:nvPr/>
              </p:nvSpPr>
              <p:spPr>
                <a:xfrm>
                  <a:off x="7745362" y="3345248"/>
                  <a:ext cx="633999"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2E85FFA6-6D46-A149-8867-7B29FCB7C366}"/>
                    </a:ext>
                  </a:extLst>
                </p:cNvPr>
                <p:cNvSpPr txBox="1"/>
                <p:nvPr/>
              </p:nvSpPr>
              <p:spPr>
                <a:xfrm>
                  <a:off x="8452931" y="353945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10" name="TextBox 209">
                  <a:extLst>
                    <a:ext uri="{FF2B5EF4-FFF2-40B4-BE49-F238E27FC236}">
                      <a16:creationId xmlns:a16="http://schemas.microsoft.com/office/drawing/2014/main" id="{2E85FFA6-6D46-A149-8867-7B29FCB7C366}"/>
                    </a:ext>
                  </a:extLst>
                </p:cNvPr>
                <p:cNvSpPr txBox="1">
                  <a:spLocks noRot="1" noChangeAspect="1" noMove="1" noResize="1" noEditPoints="1" noAdjustHandles="1" noChangeArrowheads="1" noChangeShapeType="1" noTextEdit="1"/>
                </p:cNvSpPr>
                <p:nvPr/>
              </p:nvSpPr>
              <p:spPr>
                <a:xfrm>
                  <a:off x="8452931" y="3539456"/>
                  <a:ext cx="633999"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1ADCE9AF-8DAF-C14C-B6F8-5C1181E30568}"/>
                    </a:ext>
                  </a:extLst>
                </p:cNvPr>
                <p:cNvSpPr txBox="1"/>
                <p:nvPr/>
              </p:nvSpPr>
              <p:spPr>
                <a:xfrm>
                  <a:off x="7986155" y="259049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11" name="TextBox 210">
                  <a:extLst>
                    <a:ext uri="{FF2B5EF4-FFF2-40B4-BE49-F238E27FC236}">
                      <a16:creationId xmlns:a16="http://schemas.microsoft.com/office/drawing/2014/main" id="{1ADCE9AF-8DAF-C14C-B6F8-5C1181E30568}"/>
                    </a:ext>
                  </a:extLst>
                </p:cNvPr>
                <p:cNvSpPr txBox="1">
                  <a:spLocks noRot="1" noChangeAspect="1" noMove="1" noResize="1" noEditPoints="1" noAdjustHandles="1" noChangeArrowheads="1" noChangeShapeType="1" noTextEdit="1"/>
                </p:cNvSpPr>
                <p:nvPr/>
              </p:nvSpPr>
              <p:spPr>
                <a:xfrm>
                  <a:off x="7986155" y="2590498"/>
                  <a:ext cx="633999"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0C263FBC-3A57-3848-8098-C3BC2F824A72}"/>
                    </a:ext>
                  </a:extLst>
                </p:cNvPr>
                <p:cNvSpPr txBox="1"/>
                <p:nvPr/>
              </p:nvSpPr>
              <p:spPr>
                <a:xfrm>
                  <a:off x="8659225" y="396436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12" name="TextBox 211">
                  <a:extLst>
                    <a:ext uri="{FF2B5EF4-FFF2-40B4-BE49-F238E27FC236}">
                      <a16:creationId xmlns:a16="http://schemas.microsoft.com/office/drawing/2014/main" id="{0C263FBC-3A57-3848-8098-C3BC2F824A72}"/>
                    </a:ext>
                  </a:extLst>
                </p:cNvPr>
                <p:cNvSpPr txBox="1">
                  <a:spLocks noRot="1" noChangeAspect="1" noMove="1" noResize="1" noEditPoints="1" noAdjustHandles="1" noChangeArrowheads="1" noChangeShapeType="1" noTextEdit="1"/>
                </p:cNvSpPr>
                <p:nvPr/>
              </p:nvSpPr>
              <p:spPr>
                <a:xfrm>
                  <a:off x="8659225" y="3964365"/>
                  <a:ext cx="633999"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7BADD41-30B6-0D44-AA23-D85FD63D9CC6}"/>
                    </a:ext>
                  </a:extLst>
                </p:cNvPr>
                <p:cNvSpPr txBox="1"/>
                <p:nvPr/>
              </p:nvSpPr>
              <p:spPr>
                <a:xfrm>
                  <a:off x="9181321" y="19723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3" name="TextBox 212">
                  <a:extLst>
                    <a:ext uri="{FF2B5EF4-FFF2-40B4-BE49-F238E27FC236}">
                      <a16:creationId xmlns:a16="http://schemas.microsoft.com/office/drawing/2014/main" id="{A7BADD41-30B6-0D44-AA23-D85FD63D9CC6}"/>
                    </a:ext>
                  </a:extLst>
                </p:cNvPr>
                <p:cNvSpPr txBox="1">
                  <a:spLocks noRot="1" noChangeAspect="1" noMove="1" noResize="1" noEditPoints="1" noAdjustHandles="1" noChangeArrowheads="1" noChangeShapeType="1" noTextEdit="1"/>
                </p:cNvSpPr>
                <p:nvPr/>
              </p:nvSpPr>
              <p:spPr>
                <a:xfrm>
                  <a:off x="9181321" y="1972340"/>
                  <a:ext cx="633999" cy="369332"/>
                </a:xfrm>
                <a:prstGeom prst="rect">
                  <a:avLst/>
                </a:prstGeom>
                <a:blipFill>
                  <a:blip r:embed="rId22"/>
                  <a:stretch>
                    <a:fillRect/>
                  </a:stretch>
                </a:blipFill>
              </p:spPr>
              <p:txBody>
                <a:bodyPr/>
                <a:lstStyle/>
                <a:p>
                  <a:r>
                    <a:rPr lang="en-US">
                      <a:noFill/>
                    </a:rPr>
                    <a:t> </a:t>
                  </a:r>
                </a:p>
              </p:txBody>
            </p:sp>
          </mc:Fallback>
        </mc:AlternateContent>
        <p:cxnSp>
          <p:nvCxnSpPr>
            <p:cNvPr id="214" name="Straight Connector 213">
              <a:extLst>
                <a:ext uri="{FF2B5EF4-FFF2-40B4-BE49-F238E27FC236}">
                  <a16:creationId xmlns:a16="http://schemas.microsoft.com/office/drawing/2014/main" id="{44613279-611A-3F4A-8578-9485D9ABA359}"/>
                </a:ext>
              </a:extLst>
            </p:cNvPr>
            <p:cNvCxnSpPr>
              <a:cxnSpLocks/>
            </p:cNvCxnSpPr>
            <p:nvPr/>
          </p:nvCxnSpPr>
          <p:spPr>
            <a:xfrm flipV="1">
              <a:off x="8791693" y="1565831"/>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6" name="Group 13">
              <a:extLst>
                <a:ext uri="{FF2B5EF4-FFF2-40B4-BE49-F238E27FC236}">
                  <a16:creationId xmlns:a16="http://schemas.microsoft.com/office/drawing/2014/main" id="{96F3C292-D7C8-494E-AA1F-1B79C210E704}"/>
                </a:ext>
              </a:extLst>
            </p:cNvPr>
            <p:cNvGrpSpPr>
              <a:grpSpLocks noChangeAspect="1"/>
            </p:cNvGrpSpPr>
            <p:nvPr/>
          </p:nvGrpSpPr>
          <p:grpSpPr bwMode="auto">
            <a:xfrm>
              <a:off x="8710425" y="1508839"/>
              <a:ext cx="152400" cy="152400"/>
              <a:chOff x="1344" y="2064"/>
              <a:chExt cx="192" cy="192"/>
            </a:xfrm>
          </p:grpSpPr>
          <p:sp>
            <p:nvSpPr>
              <p:cNvPr id="217" name="Oval 14">
                <a:extLst>
                  <a:ext uri="{FF2B5EF4-FFF2-40B4-BE49-F238E27FC236}">
                    <a16:creationId xmlns:a16="http://schemas.microsoft.com/office/drawing/2014/main" id="{AAE78CF1-A1A5-BA4A-AC12-C6A9E6F732D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36C1EF96-78CD-9646-BE7A-8B6129BBDD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19" name="Straight Connector 218">
              <a:extLst>
                <a:ext uri="{FF2B5EF4-FFF2-40B4-BE49-F238E27FC236}">
                  <a16:creationId xmlns:a16="http://schemas.microsoft.com/office/drawing/2014/main" id="{D851B3E7-83B5-A944-BB29-3970652B9197}"/>
                </a:ext>
              </a:extLst>
            </p:cNvPr>
            <p:cNvCxnSpPr>
              <a:cxnSpLocks/>
            </p:cNvCxnSpPr>
            <p:nvPr/>
          </p:nvCxnSpPr>
          <p:spPr>
            <a:xfrm flipV="1">
              <a:off x="8408481" y="1835462"/>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AAE3F8FB-8C2C-8748-A3FB-9F27755F089D}"/>
                    </a:ext>
                  </a:extLst>
                </p:cNvPr>
                <p:cNvSpPr txBox="1"/>
                <p:nvPr/>
              </p:nvSpPr>
              <p:spPr>
                <a:xfrm>
                  <a:off x="7563799" y="279188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22" name="TextBox 221">
                  <a:extLst>
                    <a:ext uri="{FF2B5EF4-FFF2-40B4-BE49-F238E27FC236}">
                      <a16:creationId xmlns:a16="http://schemas.microsoft.com/office/drawing/2014/main" id="{AAE3F8FB-8C2C-8748-A3FB-9F27755F089D}"/>
                    </a:ext>
                  </a:extLst>
                </p:cNvPr>
                <p:cNvSpPr txBox="1">
                  <a:spLocks noRot="1" noChangeAspect="1" noMove="1" noResize="1" noEditPoints="1" noAdjustHandles="1" noChangeArrowheads="1" noChangeShapeType="1" noTextEdit="1"/>
                </p:cNvSpPr>
                <p:nvPr/>
              </p:nvSpPr>
              <p:spPr>
                <a:xfrm>
                  <a:off x="7563799" y="2791885"/>
                  <a:ext cx="633999"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E9B251A5-FDD7-D448-AC7A-F6B64F6DC5D7}"/>
                    </a:ext>
                  </a:extLst>
                </p:cNvPr>
                <p:cNvSpPr txBox="1"/>
                <p:nvPr/>
              </p:nvSpPr>
              <p:spPr>
                <a:xfrm>
                  <a:off x="9872980" y="232403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3" name="TextBox 222">
                  <a:extLst>
                    <a:ext uri="{FF2B5EF4-FFF2-40B4-BE49-F238E27FC236}">
                      <a16:creationId xmlns:a16="http://schemas.microsoft.com/office/drawing/2014/main" id="{E9B251A5-FDD7-D448-AC7A-F6B64F6DC5D7}"/>
                    </a:ext>
                  </a:extLst>
                </p:cNvPr>
                <p:cNvSpPr txBox="1">
                  <a:spLocks noRot="1" noChangeAspect="1" noMove="1" noResize="1" noEditPoints="1" noAdjustHandles="1" noChangeArrowheads="1" noChangeShapeType="1" noTextEdit="1"/>
                </p:cNvSpPr>
                <p:nvPr/>
              </p:nvSpPr>
              <p:spPr>
                <a:xfrm>
                  <a:off x="9872980" y="2324032"/>
                  <a:ext cx="633999" cy="36933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B6EDF768-F989-AC48-BEFD-C8164CB96CD0}"/>
                    </a:ext>
                  </a:extLst>
                </p:cNvPr>
                <p:cNvSpPr txBox="1"/>
                <p:nvPr/>
              </p:nvSpPr>
              <p:spPr>
                <a:xfrm>
                  <a:off x="8935393" y="134994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24" name="TextBox 223">
                  <a:extLst>
                    <a:ext uri="{FF2B5EF4-FFF2-40B4-BE49-F238E27FC236}">
                      <a16:creationId xmlns:a16="http://schemas.microsoft.com/office/drawing/2014/main" id="{B6EDF768-F989-AC48-BEFD-C8164CB96CD0}"/>
                    </a:ext>
                  </a:extLst>
                </p:cNvPr>
                <p:cNvSpPr txBox="1">
                  <a:spLocks noRot="1" noChangeAspect="1" noMove="1" noResize="1" noEditPoints="1" noAdjustHandles="1" noChangeArrowheads="1" noChangeShapeType="1" noTextEdit="1"/>
                </p:cNvSpPr>
                <p:nvPr/>
              </p:nvSpPr>
              <p:spPr>
                <a:xfrm>
                  <a:off x="8935393" y="1349947"/>
                  <a:ext cx="633999" cy="369332"/>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9E3006CB-5730-B949-94FA-B5C0B440903D}"/>
                    </a:ext>
                  </a:extLst>
                </p:cNvPr>
                <p:cNvSpPr txBox="1"/>
                <p:nvPr/>
              </p:nvSpPr>
              <p:spPr>
                <a:xfrm>
                  <a:off x="6837316" y="4783757"/>
                  <a:ext cx="4277815" cy="123730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𝑔</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b="0" i="1" smtClean="0">
                              <a:latin typeface="Cambria Math" panose="02040503050406030204" pitchFamily="18" charset="0"/>
                              <a:ea typeface="Cambria Math" panose="02040503050406030204" pitchFamily="18" charset="0"/>
                            </a:rPr>
                            <m:t>)</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0</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𝐺𝐷</m:t>
                              </m:r>
                            </m:sub>
                          </m:sSub>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𝑜𝑢𝑡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i="1">
                              <a:latin typeface="Cambria Math" panose="02040503050406030204" pitchFamily="18" charset="0"/>
                              <a:ea typeface="Cambria Math" panose="02040503050406030204" pitchFamily="18" charset="0"/>
                            </a:rPr>
                            <m:t>)</m:t>
                          </m:r>
                        </m:den>
                      </m:f>
                    </m:oMath>
                  </a14:m>
                  <a:endParaRPr lang="en-US" dirty="0"/>
                </a:p>
              </p:txBody>
            </p:sp>
          </mc:Choice>
          <mc:Fallback xmlns="">
            <p:sp>
              <p:nvSpPr>
                <p:cNvPr id="225" name="TextBox 224">
                  <a:extLst>
                    <a:ext uri="{FF2B5EF4-FFF2-40B4-BE49-F238E27FC236}">
                      <a16:creationId xmlns:a16="http://schemas.microsoft.com/office/drawing/2014/main" id="{9E3006CB-5730-B949-94FA-B5C0B440903D}"/>
                    </a:ext>
                  </a:extLst>
                </p:cNvPr>
                <p:cNvSpPr txBox="1">
                  <a:spLocks noRot="1" noChangeAspect="1" noMove="1" noResize="1" noEditPoints="1" noAdjustHandles="1" noChangeArrowheads="1" noChangeShapeType="1" noTextEdit="1"/>
                </p:cNvSpPr>
                <p:nvPr/>
              </p:nvSpPr>
              <p:spPr>
                <a:xfrm>
                  <a:off x="6837316" y="4783757"/>
                  <a:ext cx="4277815" cy="1237300"/>
                </a:xfrm>
                <a:prstGeom prst="rect">
                  <a:avLst/>
                </a:prstGeom>
                <a:blipFill>
                  <a:blip r:embed="rId26"/>
                  <a:stretch>
                    <a:fillRect l="-888" b="-36735"/>
                  </a:stretch>
                </a:blipFill>
              </p:spPr>
              <p:txBody>
                <a:bodyPr/>
                <a:lstStyle/>
                <a:p>
                  <a:r>
                    <a:rPr lang="en-US">
                      <a:noFill/>
                    </a:rPr>
                    <a:t> </a:t>
                  </a:r>
                </a:p>
              </p:txBody>
            </p:sp>
          </mc:Fallback>
        </mc:AlternateContent>
      </p:grpSp>
    </p:spTree>
    <p:extLst>
      <p:ext uri="{BB962C8B-B14F-4D97-AF65-F5344CB8AC3E}">
        <p14:creationId xmlns:p14="http://schemas.microsoft.com/office/powerpoint/2010/main" val="42369664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3147"/>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78464" y="4362219"/>
              <a:ext cx="152400" cy="304800"/>
              <a:chOff x="3264"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49476"/>
              <a:ext cx="152400" cy="152400"/>
              <a:chOff x="1344" y="2064"/>
              <a:chExt cx="192" cy="192"/>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46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46502"/>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14" name="Group 213">
            <a:extLst>
              <a:ext uri="{FF2B5EF4-FFF2-40B4-BE49-F238E27FC236}">
                <a16:creationId xmlns:a16="http://schemas.microsoft.com/office/drawing/2014/main" id="{597DDA71-1449-6543-A9FB-9E63F486A522}"/>
              </a:ext>
            </a:extLst>
          </p:cNvPr>
          <p:cNvGrpSpPr/>
          <p:nvPr/>
        </p:nvGrpSpPr>
        <p:grpSpPr>
          <a:xfrm>
            <a:off x="584691" y="1988662"/>
            <a:ext cx="3605792" cy="3452137"/>
            <a:chOff x="311667" y="1155247"/>
            <a:chExt cx="3605792"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049108" y="1155247"/>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1784785" y="2218678"/>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631933" y="2900048"/>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083695" y="3982884"/>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086508" y="3204850"/>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2944209" y="2582192"/>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083691" y="32856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368051" y="3215735"/>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415103" y="2884430"/>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1788893" y="35673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169352" y="195148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1798820" y="4302584"/>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1870865" y="169317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1789597" y="1609676"/>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169941" y="195148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311667" y="289272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311667" y="289272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283460" y="253088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283460" y="2530884"/>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013333" y="14749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013333" y="1474948"/>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469605" y="2212414"/>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071663" y="3085307"/>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533835" y="3381388"/>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441948" y="343865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441948" y="3438658"/>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1832179" y="2969351"/>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1755245" y="1954619"/>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879792" y="328569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093152" y="25535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427759" y="2960630"/>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623551" y="193823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1865680" y="1939385"/>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1908058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285635" y="1425996"/>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778541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Stability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5" name="Group 4">
            <a:extLst>
              <a:ext uri="{FF2B5EF4-FFF2-40B4-BE49-F238E27FC236}">
                <a16:creationId xmlns:a16="http://schemas.microsoft.com/office/drawing/2014/main" id="{0036E188-4FA2-334E-9F1B-DDC88ED749BA}"/>
              </a:ext>
            </a:extLst>
          </p:cNvPr>
          <p:cNvGrpSpPr/>
          <p:nvPr/>
        </p:nvGrpSpPr>
        <p:grpSpPr>
          <a:xfrm>
            <a:off x="8347148" y="2319697"/>
            <a:ext cx="3367773" cy="2016626"/>
            <a:chOff x="2969491" y="3545181"/>
            <a:chExt cx="3367773" cy="2016626"/>
          </a:xfrm>
        </p:grpSpPr>
        <p:grpSp>
          <p:nvGrpSpPr>
            <p:cNvPr id="6" name="Group 210">
              <a:extLst>
                <a:ext uri="{FF2B5EF4-FFF2-40B4-BE49-F238E27FC236}">
                  <a16:creationId xmlns:a16="http://schemas.microsoft.com/office/drawing/2014/main" id="{1CEB7774-67F3-FB4F-889B-F323F7064FCE}"/>
                </a:ext>
              </a:extLst>
            </p:cNvPr>
            <p:cNvGrpSpPr>
              <a:grpSpLocks/>
            </p:cNvGrpSpPr>
            <p:nvPr/>
          </p:nvGrpSpPr>
          <p:grpSpPr bwMode="auto">
            <a:xfrm rot="5400000">
              <a:off x="5114443" y="3696395"/>
              <a:ext cx="304800" cy="762000"/>
              <a:chOff x="3216" y="1728"/>
              <a:chExt cx="192" cy="480"/>
            </a:xfrm>
          </p:grpSpPr>
          <p:sp>
            <p:nvSpPr>
              <p:cNvPr id="7" name="Line 8">
                <a:extLst>
                  <a:ext uri="{FF2B5EF4-FFF2-40B4-BE49-F238E27FC236}">
                    <a16:creationId xmlns:a16="http://schemas.microsoft.com/office/drawing/2014/main" id="{0305D4E3-6709-3B40-9E5F-E125849E5A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A7AF3F93-C54D-DC40-998D-F57C4B274D5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C392B2F-0F3D-4849-87D0-38BC270203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83FD3388-675D-294D-A624-572698B990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3353806" y="5257007"/>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 name="Group 209">
              <a:extLst>
                <a:ext uri="{FF2B5EF4-FFF2-40B4-BE49-F238E27FC236}">
                  <a16:creationId xmlns:a16="http://schemas.microsoft.com/office/drawing/2014/main" id="{1809A859-CCE0-9545-AB08-DD5980F70838}"/>
                </a:ext>
              </a:extLst>
            </p:cNvPr>
            <p:cNvGrpSpPr>
              <a:grpSpLocks/>
            </p:cNvGrpSpPr>
            <p:nvPr/>
          </p:nvGrpSpPr>
          <p:grpSpPr bwMode="auto">
            <a:xfrm rot="5400000">
              <a:off x="4496808" y="3696992"/>
              <a:ext cx="152400" cy="762000"/>
              <a:chOff x="3935" y="1728"/>
              <a:chExt cx="96" cy="480"/>
            </a:xfrm>
          </p:grpSpPr>
          <p:sp>
            <p:nvSpPr>
              <p:cNvPr id="16" name="Arc 59">
                <a:extLst>
                  <a:ext uri="{FF2B5EF4-FFF2-40B4-BE49-F238E27FC236}">
                    <a16:creationId xmlns:a16="http://schemas.microsoft.com/office/drawing/2014/main" id="{D82F18DF-1810-534C-B9F3-59542EAD077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0">
                <a:extLst>
                  <a:ext uri="{FF2B5EF4-FFF2-40B4-BE49-F238E27FC236}">
                    <a16:creationId xmlns:a16="http://schemas.microsoft.com/office/drawing/2014/main" id="{91BFFC57-FE53-FB42-87B5-242CDCE389D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1">
                <a:extLst>
                  <a:ext uri="{FF2B5EF4-FFF2-40B4-BE49-F238E27FC236}">
                    <a16:creationId xmlns:a16="http://schemas.microsoft.com/office/drawing/2014/main" id="{FC14ED89-24C7-EA49-B7AC-0CE443C001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2">
                <a:extLst>
                  <a:ext uri="{FF2B5EF4-FFF2-40B4-BE49-F238E27FC236}">
                    <a16:creationId xmlns:a16="http://schemas.microsoft.com/office/drawing/2014/main" id="{79075C58-321D-BC4A-911D-AD8B7BAAC7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Line 63">
                <a:extLst>
                  <a:ext uri="{FF2B5EF4-FFF2-40B4-BE49-F238E27FC236}">
                    <a16:creationId xmlns:a16="http://schemas.microsoft.com/office/drawing/2014/main" id="{2DE38858-E311-E141-B6FA-9ECD7D17B66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64">
                <a:extLst>
                  <a:ext uri="{FF2B5EF4-FFF2-40B4-BE49-F238E27FC236}">
                    <a16:creationId xmlns:a16="http://schemas.microsoft.com/office/drawing/2014/main" id="{0761FE49-46D1-C24C-9D46-D95BF992685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Arc 65">
                <a:extLst>
                  <a:ext uri="{FF2B5EF4-FFF2-40B4-BE49-F238E27FC236}">
                    <a16:creationId xmlns:a16="http://schemas.microsoft.com/office/drawing/2014/main" id="{5AC154DC-A45B-0543-95C0-729DCB0B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6">
                <a:extLst>
                  <a:ext uri="{FF2B5EF4-FFF2-40B4-BE49-F238E27FC236}">
                    <a16:creationId xmlns:a16="http://schemas.microsoft.com/office/drawing/2014/main" id="{B66CA042-A668-A94B-820D-1F3FCE6E774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7">
                <a:extLst>
                  <a:ext uri="{FF2B5EF4-FFF2-40B4-BE49-F238E27FC236}">
                    <a16:creationId xmlns:a16="http://schemas.microsoft.com/office/drawing/2014/main" id="{3F986D47-045A-5546-86B8-979E644686F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8">
                <a:extLst>
                  <a:ext uri="{FF2B5EF4-FFF2-40B4-BE49-F238E27FC236}">
                    <a16:creationId xmlns:a16="http://schemas.microsoft.com/office/drawing/2014/main" id="{05DD4C74-5AA3-4842-BF69-F0A271BD1D5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9">
                <a:extLst>
                  <a:ext uri="{FF2B5EF4-FFF2-40B4-BE49-F238E27FC236}">
                    <a16:creationId xmlns:a16="http://schemas.microsoft.com/office/drawing/2014/main" id="{5FCAA68C-5063-D843-ADB6-1EDBCED67EF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0">
                <a:extLst>
                  <a:ext uri="{FF2B5EF4-FFF2-40B4-BE49-F238E27FC236}">
                    <a16:creationId xmlns:a16="http://schemas.microsoft.com/office/drawing/2014/main" id="{19A2CD8B-8B65-B54F-9BEF-B6A21AB75AD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71">
                <a:extLst>
                  <a:ext uri="{FF2B5EF4-FFF2-40B4-BE49-F238E27FC236}">
                    <a16:creationId xmlns:a16="http://schemas.microsoft.com/office/drawing/2014/main" id="{34D09925-C3C8-6D40-9F23-806BA0C7AA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 name="Group 207">
              <a:extLst>
                <a:ext uri="{FF2B5EF4-FFF2-40B4-BE49-F238E27FC236}">
                  <a16:creationId xmlns:a16="http://schemas.microsoft.com/office/drawing/2014/main" id="{F9652341-81D0-FE48-A03C-E8569F0AC088}"/>
                </a:ext>
              </a:extLst>
            </p:cNvPr>
            <p:cNvGrpSpPr>
              <a:grpSpLocks/>
            </p:cNvGrpSpPr>
            <p:nvPr/>
          </p:nvGrpSpPr>
          <p:grpSpPr bwMode="auto">
            <a:xfrm rot="5400000">
              <a:off x="3649179" y="4205287"/>
              <a:ext cx="304800" cy="762000"/>
              <a:chOff x="4560" y="2400"/>
              <a:chExt cx="192" cy="480"/>
            </a:xfrm>
          </p:grpSpPr>
          <p:sp>
            <p:nvSpPr>
              <p:cNvPr id="30" name="Oval 111">
                <a:extLst>
                  <a:ext uri="{FF2B5EF4-FFF2-40B4-BE49-F238E27FC236}">
                    <a16:creationId xmlns:a16="http://schemas.microsoft.com/office/drawing/2014/main" id="{78A4B587-A778-C343-B4A5-12234CB46A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4BFC7248-E029-E44D-85F7-3F4EE9EF125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D0C2E8EA-EEB6-2449-BB76-03D75CD4A3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4D069EA8-A002-9343-8ACC-C5FF7990E8A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67FB1865-B7B1-764F-976B-6A728E4A8964}"/>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D31BE528-4B7D-184F-AC80-E9FD150ABF7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9" name="Group 864">
              <a:extLst>
                <a:ext uri="{FF2B5EF4-FFF2-40B4-BE49-F238E27FC236}">
                  <a16:creationId xmlns:a16="http://schemas.microsoft.com/office/drawing/2014/main" id="{B541959A-DBA2-1F46-8FC5-97B7AEB31D8F}"/>
                </a:ext>
              </a:extLst>
            </p:cNvPr>
            <p:cNvGrpSpPr>
              <a:grpSpLocks/>
            </p:cNvGrpSpPr>
            <p:nvPr/>
          </p:nvGrpSpPr>
          <p:grpSpPr bwMode="auto">
            <a:xfrm>
              <a:off x="3962711" y="4219575"/>
              <a:ext cx="914400" cy="733425"/>
              <a:chOff x="1843" y="1698"/>
              <a:chExt cx="576" cy="462"/>
            </a:xfrm>
          </p:grpSpPr>
          <p:grpSp>
            <p:nvGrpSpPr>
              <p:cNvPr id="40" name="Group 60">
                <a:extLst>
                  <a:ext uri="{FF2B5EF4-FFF2-40B4-BE49-F238E27FC236}">
                    <a16:creationId xmlns:a16="http://schemas.microsoft.com/office/drawing/2014/main" id="{CA7E8CAF-D9E6-824C-85A7-98BC5D59FACD}"/>
                  </a:ext>
                </a:extLst>
              </p:cNvPr>
              <p:cNvGrpSpPr>
                <a:grpSpLocks/>
              </p:cNvGrpSpPr>
              <p:nvPr/>
            </p:nvGrpSpPr>
            <p:grpSpPr bwMode="auto">
              <a:xfrm>
                <a:off x="1843" y="1698"/>
                <a:ext cx="576" cy="461"/>
                <a:chOff x="3456" y="3427"/>
                <a:chExt cx="576" cy="461"/>
              </a:xfrm>
            </p:grpSpPr>
            <p:sp>
              <p:nvSpPr>
                <p:cNvPr id="42" name="Line 55">
                  <a:extLst>
                    <a:ext uri="{FF2B5EF4-FFF2-40B4-BE49-F238E27FC236}">
                      <a16:creationId xmlns:a16="http://schemas.microsoft.com/office/drawing/2014/main" id="{F22AD311-7B4D-7742-B586-6346FF0FC7E9}"/>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AutoShape 56">
                  <a:extLst>
                    <a:ext uri="{FF2B5EF4-FFF2-40B4-BE49-F238E27FC236}">
                      <a16:creationId xmlns:a16="http://schemas.microsoft.com/office/drawing/2014/main" id="{B6B5078F-CEAA-4141-B06F-A1FBEE6DD4D3}"/>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Freeform 863">
                <a:extLst>
                  <a:ext uri="{FF2B5EF4-FFF2-40B4-BE49-F238E27FC236}">
                    <a16:creationId xmlns:a16="http://schemas.microsoft.com/office/drawing/2014/main" id="{527475DA-0CD6-F946-BAFB-EFE14D93DFB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07D8778-9751-834E-B68D-A88DCC3C9BE4}"/>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CEAA2A-FEA3-4D40-A5FA-7007975EF07D}"/>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14">
              <a:extLst>
                <a:ext uri="{FF2B5EF4-FFF2-40B4-BE49-F238E27FC236}">
                  <a16:creationId xmlns:a16="http://schemas.microsoft.com/office/drawing/2014/main" id="{C93E7F3B-8D46-1F48-ADCE-142E39AA7386}"/>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D9BF462-8E43-F041-8826-C61D8AD4DF96}"/>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AEC85EC-7044-B74D-96C6-E01D434CEA28}"/>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3262CB3-6422-974D-84C4-669908D18765}"/>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81D41C9-8FB1-674D-8F61-E80DC62CDFA3}"/>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79A81B1-A58B-5149-9214-343684D069AB}"/>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7FECDDE-F219-EB40-B07B-3438B9522A94}"/>
                  </a:ext>
                </a:extLst>
              </p:cNvPr>
              <p:cNvSpPr txBox="1"/>
              <p:nvPr/>
            </p:nvSpPr>
            <p:spPr>
              <a:xfrm>
                <a:off x="477080" y="1772261"/>
                <a:ext cx="7488570" cy="4062931"/>
              </a:xfrm>
              <a:prstGeom prst="rect">
                <a:avLst/>
              </a:prstGeom>
              <a:noFill/>
            </p:spPr>
            <p:txBody>
              <a:bodyPr wrap="square" rtlCol="0">
                <a:noAutofit/>
              </a:bodyPr>
              <a:lstStyle/>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𝐴</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en>
                            </m:f>
                            <m:r>
                              <a:rPr lang="en-US" b="0" i="1" smtClean="0">
                                <a:latin typeface="Cambria Math" panose="02040503050406030204" pitchFamily="18" charset="0"/>
                                <a:ea typeface="Cambria Math" panose="02040503050406030204" pitchFamily="18" charset="0"/>
                              </a:rPr>
                              <m:t>)</m:t>
                            </m:r>
                          </m:den>
                        </m:f>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p:txBody>
          </p:sp>
        </mc:Choice>
        <mc:Fallback xmlns="">
          <p:sp>
            <p:nvSpPr>
              <p:cNvPr id="48" name="TextBox 47">
                <a:extLst>
                  <a:ext uri="{FF2B5EF4-FFF2-40B4-BE49-F238E27FC236}">
                    <a16:creationId xmlns:a16="http://schemas.microsoft.com/office/drawing/2014/main" id="{87FECDDE-F219-EB40-B07B-3438B9522A94}"/>
                  </a:ext>
                </a:extLst>
              </p:cNvPr>
              <p:cNvSpPr txBox="1">
                <a:spLocks noRot="1" noChangeAspect="1" noMove="1" noResize="1" noEditPoints="1" noAdjustHandles="1" noChangeArrowheads="1" noChangeShapeType="1" noTextEdit="1"/>
              </p:cNvSpPr>
              <p:nvPr/>
            </p:nvSpPr>
            <p:spPr>
              <a:xfrm>
                <a:off x="477080" y="1772261"/>
                <a:ext cx="7488570" cy="4062931"/>
              </a:xfrm>
              <a:prstGeom prst="rect">
                <a:avLst/>
              </a:prstGeom>
              <a:blipFill>
                <a:blip r:embed="rId9"/>
                <a:stretch>
                  <a:fillRect l="-508" t="-623"/>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8E987C7E-5F40-4840-B821-A6FAA065ED9C}"/>
              </a:ext>
            </a:extLst>
          </p:cNvPr>
          <p:cNvSpPr txBox="1"/>
          <p:nvPr/>
        </p:nvSpPr>
        <p:spPr>
          <a:xfrm>
            <a:off x="9570244" y="3151841"/>
            <a:ext cx="230982" cy="369332"/>
          </a:xfrm>
          <a:prstGeom prst="rect">
            <a:avLst/>
          </a:prstGeom>
          <a:noFill/>
        </p:spPr>
        <p:txBody>
          <a:bodyPr wrap="square" rtlCol="0">
            <a:spAutoFit/>
          </a:bodyPr>
          <a:lstStyle/>
          <a:p>
            <a:r>
              <a:rPr lang="en-US" dirty="0"/>
              <a:t>A</a:t>
            </a:r>
          </a:p>
        </p:txBody>
      </p:sp>
    </p:spTree>
    <p:extLst>
      <p:ext uri="{BB962C8B-B14F-4D97-AF65-F5344CB8AC3E}">
        <p14:creationId xmlns:p14="http://schemas.microsoft.com/office/powerpoint/2010/main" val="13935328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128" name="Group 127">
            <a:extLst>
              <a:ext uri="{FF2B5EF4-FFF2-40B4-BE49-F238E27FC236}">
                <a16:creationId xmlns:a16="http://schemas.microsoft.com/office/drawing/2014/main" id="{22A14E2E-2265-D842-8B87-5C4A9AC7C807}"/>
              </a:ext>
            </a:extLst>
          </p:cNvPr>
          <p:cNvGrpSpPr/>
          <p:nvPr/>
        </p:nvGrpSpPr>
        <p:grpSpPr>
          <a:xfrm>
            <a:off x="8228389" y="2117705"/>
            <a:ext cx="3091075" cy="1931794"/>
            <a:chOff x="8686800" y="1580737"/>
            <a:chExt cx="3091075" cy="1931794"/>
          </a:xfrm>
        </p:grpSpPr>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9325098" y="17252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5" name="Group 207">
              <a:extLst>
                <a:ext uri="{FF2B5EF4-FFF2-40B4-BE49-F238E27FC236}">
                  <a16:creationId xmlns:a16="http://schemas.microsoft.com/office/drawing/2014/main" id="{C82DB912-7895-6F41-8FD5-37A9B4C95506}"/>
                </a:ext>
              </a:extLst>
            </p:cNvPr>
            <p:cNvGrpSpPr>
              <a:grpSpLocks/>
            </p:cNvGrpSpPr>
            <p:nvPr/>
          </p:nvGrpSpPr>
          <p:grpSpPr bwMode="auto">
            <a:xfrm>
              <a:off x="9623505" y="2101269"/>
              <a:ext cx="304800" cy="762000"/>
              <a:chOff x="4560" y="2400"/>
              <a:chExt cx="192" cy="480"/>
            </a:xfrm>
          </p:grpSpPr>
          <p:sp>
            <p:nvSpPr>
              <p:cNvPr id="66" name="Oval 111">
                <a:extLst>
                  <a:ext uri="{FF2B5EF4-FFF2-40B4-BE49-F238E27FC236}">
                    <a16:creationId xmlns:a16="http://schemas.microsoft.com/office/drawing/2014/main" id="{3AD82779-5BC6-594D-9F4E-9584162E5DE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F6F4130-436B-4741-88FF-B3A7279AD42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F09BD19D-4395-7A4D-8DB5-A05749E5BE5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0ACBA033-C9DB-7B49-B6C8-F4AC33E95E8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EBE8CE80-3647-A846-A454-0775196CF9C9}"/>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A4C2233A-88A3-A14E-8BDD-D9207FEF783A}"/>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BDD3D781-A854-8C49-93F2-68C473446D99}"/>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792B9459-B180-224B-AA30-B0C098CE68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4F86B6BA-3D94-9646-9031-0E30AC0256C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5" name="Group 203">
              <a:extLst>
                <a:ext uri="{FF2B5EF4-FFF2-40B4-BE49-F238E27FC236}">
                  <a16:creationId xmlns:a16="http://schemas.microsoft.com/office/drawing/2014/main" id="{AF186882-5EDA-0041-814C-ADAC1313C2DD}"/>
                </a:ext>
              </a:extLst>
            </p:cNvPr>
            <p:cNvGrpSpPr>
              <a:grpSpLocks/>
            </p:cNvGrpSpPr>
            <p:nvPr/>
          </p:nvGrpSpPr>
          <p:grpSpPr bwMode="auto">
            <a:xfrm rot="10800000">
              <a:off x="10479028" y="2117451"/>
              <a:ext cx="304800" cy="762000"/>
              <a:chOff x="3216" y="2400"/>
              <a:chExt cx="192" cy="480"/>
            </a:xfrm>
          </p:grpSpPr>
          <p:sp>
            <p:nvSpPr>
              <p:cNvPr id="76" name="Line 46">
                <a:extLst>
                  <a:ext uri="{FF2B5EF4-FFF2-40B4-BE49-F238E27FC236}">
                    <a16:creationId xmlns:a16="http://schemas.microsoft.com/office/drawing/2014/main" id="{B3E37FD5-A2EB-424F-8D0C-CD22FCBB36DD}"/>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47">
                <a:extLst>
                  <a:ext uri="{FF2B5EF4-FFF2-40B4-BE49-F238E27FC236}">
                    <a16:creationId xmlns:a16="http://schemas.microsoft.com/office/drawing/2014/main" id="{7A9A77B9-D9EC-5945-96DF-69DA0A741657}"/>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48">
                <a:extLst>
                  <a:ext uri="{FF2B5EF4-FFF2-40B4-BE49-F238E27FC236}">
                    <a16:creationId xmlns:a16="http://schemas.microsoft.com/office/drawing/2014/main" id="{83792542-E60E-9A4C-ADB3-8EFC26186A37}"/>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79" name="Freeform 49">
                <a:extLst>
                  <a:ext uri="{FF2B5EF4-FFF2-40B4-BE49-F238E27FC236}">
                    <a16:creationId xmlns:a16="http://schemas.microsoft.com/office/drawing/2014/main" id="{A9A92B4B-6D10-2643-A08B-A7BFD13A70FB}"/>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80" name="Freeform 50">
                <a:extLst>
                  <a:ext uri="{FF2B5EF4-FFF2-40B4-BE49-F238E27FC236}">
                    <a16:creationId xmlns:a16="http://schemas.microsoft.com/office/drawing/2014/main" id="{7920F15C-9BF3-2140-AF3E-E4A7EC1B21D7}"/>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1" name="Group 13">
              <a:extLst>
                <a:ext uri="{FF2B5EF4-FFF2-40B4-BE49-F238E27FC236}">
                  <a16:creationId xmlns:a16="http://schemas.microsoft.com/office/drawing/2014/main" id="{F0BDFEE0-3DF7-EA4B-AC42-1BBFEB6C1CDC}"/>
                </a:ext>
              </a:extLst>
            </p:cNvPr>
            <p:cNvGrpSpPr>
              <a:grpSpLocks noChangeAspect="1"/>
            </p:cNvGrpSpPr>
            <p:nvPr/>
          </p:nvGrpSpPr>
          <p:grpSpPr bwMode="auto">
            <a:xfrm>
              <a:off x="9699707" y="2790383"/>
              <a:ext cx="152400" cy="152400"/>
              <a:chOff x="1344" y="2064"/>
              <a:chExt cx="192" cy="192"/>
            </a:xfrm>
          </p:grpSpPr>
          <p:sp>
            <p:nvSpPr>
              <p:cNvPr id="82" name="Oval 14">
                <a:extLst>
                  <a:ext uri="{FF2B5EF4-FFF2-40B4-BE49-F238E27FC236}">
                    <a16:creationId xmlns:a16="http://schemas.microsoft.com/office/drawing/2014/main" id="{B0D2A596-E73E-5946-AF49-D787D42030F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A365E53-932E-AD4D-9B48-395A98DAC5B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mc:Choice xmlns:a14="http://schemas.microsoft.com/office/drawing/2010/main" Requires="a14">
            <p:sp>
              <p:nvSpPr>
                <p:cNvPr id="84" name="TextBox 83">
                  <a:extLst>
                    <a:ext uri="{FF2B5EF4-FFF2-40B4-BE49-F238E27FC236}">
                      <a16:creationId xmlns:a16="http://schemas.microsoft.com/office/drawing/2014/main" id="{80A6F388-C933-5A44-82FB-2A05952ABCE1}"/>
                    </a:ext>
                  </a:extLst>
                </p:cNvPr>
                <p:cNvSpPr txBox="1"/>
                <p:nvPr/>
              </p:nvSpPr>
              <p:spPr>
                <a:xfrm>
                  <a:off x="9634343" y="2866200"/>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a:p>
                  <a:pPr/>
                  <a:endParaRPr lang="en-US" dirty="0"/>
                </a:p>
              </p:txBody>
            </p:sp>
          </mc:Choice>
          <mc:Fallback>
            <p:sp>
              <p:nvSpPr>
                <p:cNvPr id="84" name="TextBox 83">
                  <a:extLst>
                    <a:ext uri="{FF2B5EF4-FFF2-40B4-BE49-F238E27FC236}">
                      <a16:creationId xmlns:a16="http://schemas.microsoft.com/office/drawing/2014/main" id="{80A6F388-C933-5A44-82FB-2A05952ABCE1}"/>
                    </a:ext>
                  </a:extLst>
                </p:cNvPr>
                <p:cNvSpPr txBox="1">
                  <a:spLocks noRot="1" noChangeAspect="1" noMove="1" noResize="1" noEditPoints="1" noAdjustHandles="1" noChangeArrowheads="1" noChangeShapeType="1" noTextEdit="1"/>
                </p:cNvSpPr>
                <p:nvPr/>
              </p:nvSpPr>
              <p:spPr>
                <a:xfrm>
                  <a:off x="9634343" y="2866200"/>
                  <a:ext cx="414130" cy="646331"/>
                </a:xfrm>
                <a:prstGeom prst="rect">
                  <a:avLst/>
                </a:prstGeom>
                <a:blipFill>
                  <a:blip r:embed="rId3"/>
                  <a:stretch>
                    <a:fillRect/>
                  </a:stretch>
                </a:blipFill>
              </p:spPr>
              <p:txBody>
                <a:bodyPr/>
                <a:lstStyle/>
                <a:p>
                  <a:r>
                    <a:rPr lang="en-US">
                      <a:noFill/>
                    </a:rPr>
                    <a:t> </a:t>
                  </a:r>
                </a:p>
              </p:txBody>
            </p:sp>
          </mc:Fallback>
        </mc:AlternateContent>
        <p:grpSp>
          <p:nvGrpSpPr>
            <p:cNvPr id="85" name="Group 13">
              <a:extLst>
                <a:ext uri="{FF2B5EF4-FFF2-40B4-BE49-F238E27FC236}">
                  <a16:creationId xmlns:a16="http://schemas.microsoft.com/office/drawing/2014/main" id="{BD817BD6-FA34-7445-9EF3-19883AC80E57}"/>
                </a:ext>
              </a:extLst>
            </p:cNvPr>
            <p:cNvGrpSpPr>
              <a:grpSpLocks noChangeAspect="1"/>
            </p:cNvGrpSpPr>
            <p:nvPr/>
          </p:nvGrpSpPr>
          <p:grpSpPr bwMode="auto">
            <a:xfrm>
              <a:off x="8897949" y="2041634"/>
              <a:ext cx="152400" cy="152400"/>
              <a:chOff x="1344" y="2064"/>
              <a:chExt cx="192" cy="192"/>
            </a:xfrm>
          </p:grpSpPr>
          <p:sp>
            <p:nvSpPr>
              <p:cNvPr id="86" name="Oval 14">
                <a:extLst>
                  <a:ext uri="{FF2B5EF4-FFF2-40B4-BE49-F238E27FC236}">
                    <a16:creationId xmlns:a16="http://schemas.microsoft.com/office/drawing/2014/main" id="{AE192A0D-780E-CF4B-B1FE-CAD7093D003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887A6B2D-BDF2-264D-87ED-F73AB335609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F30F1455-0756-5A48-BACD-7E37EE956B74}"/>
                    </a:ext>
                  </a:extLst>
                </p:cNvPr>
                <p:cNvSpPr txBox="1"/>
                <p:nvPr/>
              </p:nvSpPr>
              <p:spPr>
                <a:xfrm>
                  <a:off x="8832585" y="2117451"/>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a:p>
                  <a:pPr/>
                  <a:endParaRPr lang="en-US" dirty="0"/>
                </a:p>
              </p:txBody>
            </p:sp>
          </mc:Choice>
          <mc:Fallback>
            <p:sp>
              <p:nvSpPr>
                <p:cNvPr id="88" name="TextBox 87">
                  <a:extLst>
                    <a:ext uri="{FF2B5EF4-FFF2-40B4-BE49-F238E27FC236}">
                      <a16:creationId xmlns:a16="http://schemas.microsoft.com/office/drawing/2014/main" id="{F30F1455-0756-5A48-BACD-7E37EE956B74}"/>
                    </a:ext>
                  </a:extLst>
                </p:cNvPr>
                <p:cNvSpPr txBox="1">
                  <a:spLocks noRot="1" noChangeAspect="1" noMove="1" noResize="1" noEditPoints="1" noAdjustHandles="1" noChangeArrowheads="1" noChangeShapeType="1" noTextEdit="1"/>
                </p:cNvSpPr>
                <p:nvPr/>
              </p:nvSpPr>
              <p:spPr>
                <a:xfrm>
                  <a:off x="8832585" y="2117451"/>
                  <a:ext cx="414130" cy="646331"/>
                </a:xfrm>
                <a:prstGeom prst="rect">
                  <a:avLst/>
                </a:prstGeom>
                <a:blipFill>
                  <a:blip r:embed="rId4"/>
                  <a:stretch>
                    <a:fillRect/>
                  </a:stretch>
                </a:blipFill>
              </p:spPr>
              <p:txBody>
                <a:bodyPr/>
                <a:lstStyle/>
                <a:p>
                  <a:r>
                    <a:rPr lang="en-US">
                      <a:noFill/>
                    </a:rPr>
                    <a:t> </a:t>
                  </a:r>
                </a:p>
              </p:txBody>
            </p:sp>
          </mc:Fallback>
        </mc:AlternateContent>
        <p:grpSp>
          <p:nvGrpSpPr>
            <p:cNvPr id="89" name="Group 13">
              <a:extLst>
                <a:ext uri="{FF2B5EF4-FFF2-40B4-BE49-F238E27FC236}">
                  <a16:creationId xmlns:a16="http://schemas.microsoft.com/office/drawing/2014/main" id="{436EA36D-225F-5A40-93C5-9F780016AB32}"/>
                </a:ext>
              </a:extLst>
            </p:cNvPr>
            <p:cNvGrpSpPr>
              <a:grpSpLocks noChangeAspect="1"/>
            </p:cNvGrpSpPr>
            <p:nvPr/>
          </p:nvGrpSpPr>
          <p:grpSpPr bwMode="auto">
            <a:xfrm>
              <a:off x="10554470" y="2810263"/>
              <a:ext cx="152400" cy="152400"/>
              <a:chOff x="1344" y="2064"/>
              <a:chExt cx="192" cy="192"/>
            </a:xfrm>
          </p:grpSpPr>
          <p:sp>
            <p:nvSpPr>
              <p:cNvPr id="90" name="Oval 14">
                <a:extLst>
                  <a:ext uri="{FF2B5EF4-FFF2-40B4-BE49-F238E27FC236}">
                    <a16:creationId xmlns:a16="http://schemas.microsoft.com/office/drawing/2014/main" id="{E7A95C11-6E00-524E-AD10-A8254D6A06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E19EF9B0-D129-504C-B0B6-D98F09FAF8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Freeform 12">
              <a:extLst>
                <a:ext uri="{FF2B5EF4-FFF2-40B4-BE49-F238E27FC236}">
                  <a16:creationId xmlns:a16="http://schemas.microsoft.com/office/drawing/2014/main" id="{C2A29C65-614F-4C44-B075-1E66EDFCFFB3}"/>
                </a:ext>
              </a:extLst>
            </p:cNvPr>
            <p:cNvSpPr>
              <a:spLocks noChangeAspect="1"/>
            </p:cNvSpPr>
            <p:nvPr/>
          </p:nvSpPr>
          <p:spPr bwMode="auto">
            <a:xfrm>
              <a:off x="11162740" y="21074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5101699E-A374-6D4C-9095-74A941C42C78}"/>
                </a:ext>
              </a:extLst>
            </p:cNvPr>
            <p:cNvCxnSpPr>
              <a:cxnSpLocks/>
            </p:cNvCxnSpPr>
            <p:nvPr/>
          </p:nvCxnSpPr>
          <p:spPr>
            <a:xfrm>
              <a:off x="10617418" y="210126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13">
              <a:extLst>
                <a:ext uri="{FF2B5EF4-FFF2-40B4-BE49-F238E27FC236}">
                  <a16:creationId xmlns:a16="http://schemas.microsoft.com/office/drawing/2014/main" id="{DE55ABE1-F955-4E4D-99E2-88D916F691E9}"/>
                </a:ext>
              </a:extLst>
            </p:cNvPr>
            <p:cNvGrpSpPr>
              <a:grpSpLocks noChangeAspect="1"/>
            </p:cNvGrpSpPr>
            <p:nvPr/>
          </p:nvGrpSpPr>
          <p:grpSpPr bwMode="auto">
            <a:xfrm>
              <a:off x="11170696" y="2803639"/>
              <a:ext cx="152400" cy="152400"/>
              <a:chOff x="1344" y="2064"/>
              <a:chExt cx="192" cy="192"/>
            </a:xfrm>
          </p:grpSpPr>
          <p:sp>
            <p:nvSpPr>
              <p:cNvPr id="96" name="Oval 14">
                <a:extLst>
                  <a:ext uri="{FF2B5EF4-FFF2-40B4-BE49-F238E27FC236}">
                    <a16:creationId xmlns:a16="http://schemas.microsoft.com/office/drawing/2014/main" id="{B9B794D6-1CFC-8045-87EE-C97D7EBB01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7" name="Rectangle 15">
                <a:extLst>
                  <a:ext uri="{FF2B5EF4-FFF2-40B4-BE49-F238E27FC236}">
                    <a16:creationId xmlns:a16="http://schemas.microsoft.com/office/drawing/2014/main" id="{8FB03740-8C3F-1749-A457-1B58AF98562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8" name="Group 13">
              <a:extLst>
                <a:ext uri="{FF2B5EF4-FFF2-40B4-BE49-F238E27FC236}">
                  <a16:creationId xmlns:a16="http://schemas.microsoft.com/office/drawing/2014/main" id="{BA3D647A-1DEE-7849-AFF9-1B6621E58E75}"/>
                </a:ext>
              </a:extLst>
            </p:cNvPr>
            <p:cNvGrpSpPr>
              <a:grpSpLocks noChangeAspect="1"/>
            </p:cNvGrpSpPr>
            <p:nvPr/>
          </p:nvGrpSpPr>
          <p:grpSpPr bwMode="auto">
            <a:xfrm>
              <a:off x="11395984" y="2032775"/>
              <a:ext cx="152400" cy="152400"/>
              <a:chOff x="1344" y="2064"/>
              <a:chExt cx="192" cy="192"/>
            </a:xfrm>
          </p:grpSpPr>
          <p:sp>
            <p:nvSpPr>
              <p:cNvPr id="99" name="Oval 14">
                <a:extLst>
                  <a:ext uri="{FF2B5EF4-FFF2-40B4-BE49-F238E27FC236}">
                    <a16:creationId xmlns:a16="http://schemas.microsoft.com/office/drawing/2014/main" id="{8952F32A-DCCE-D140-9EDA-17913B011D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0" name="Rectangle 15">
                <a:extLst>
                  <a:ext uri="{FF2B5EF4-FFF2-40B4-BE49-F238E27FC236}">
                    <a16:creationId xmlns:a16="http://schemas.microsoft.com/office/drawing/2014/main" id="{48CC4475-AE3A-3A4C-97B0-D0AAEF3FB6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mc:Choice xmlns:a14="http://schemas.microsoft.com/office/drawing/2010/main" Requires="a14">
            <p:sp>
              <p:nvSpPr>
                <p:cNvPr id="101" name="TextBox 100">
                  <a:extLst>
                    <a:ext uri="{FF2B5EF4-FFF2-40B4-BE49-F238E27FC236}">
                      <a16:creationId xmlns:a16="http://schemas.microsoft.com/office/drawing/2014/main" id="{8234B131-AD0F-3744-B369-71CFB7856818}"/>
                    </a:ext>
                  </a:extLst>
                </p:cNvPr>
                <p:cNvSpPr txBox="1"/>
                <p:nvPr/>
              </p:nvSpPr>
              <p:spPr>
                <a:xfrm>
                  <a:off x="11105329" y="2932464"/>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p:sp>
              <p:nvSpPr>
                <p:cNvPr id="101" name="TextBox 100">
                  <a:extLst>
                    <a:ext uri="{FF2B5EF4-FFF2-40B4-BE49-F238E27FC236}">
                      <a16:creationId xmlns:a16="http://schemas.microsoft.com/office/drawing/2014/main" id="{8234B131-AD0F-3744-B369-71CFB7856818}"/>
                    </a:ext>
                  </a:extLst>
                </p:cNvPr>
                <p:cNvSpPr txBox="1">
                  <a:spLocks noRot="1" noChangeAspect="1" noMove="1" noResize="1" noEditPoints="1" noAdjustHandles="1" noChangeArrowheads="1" noChangeShapeType="1" noTextEdit="1"/>
                </p:cNvSpPr>
                <p:nvPr/>
              </p:nvSpPr>
              <p:spPr>
                <a:xfrm>
                  <a:off x="11105329" y="2932464"/>
                  <a:ext cx="4141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 name="TextBox 101">
                  <a:extLst>
                    <a:ext uri="{FF2B5EF4-FFF2-40B4-BE49-F238E27FC236}">
                      <a16:creationId xmlns:a16="http://schemas.microsoft.com/office/drawing/2014/main" id="{D02DA248-29AD-2346-A428-6AF1607DED61}"/>
                    </a:ext>
                  </a:extLst>
                </p:cNvPr>
                <p:cNvSpPr txBox="1"/>
                <p:nvPr/>
              </p:nvSpPr>
              <p:spPr>
                <a:xfrm>
                  <a:off x="11363745" y="209095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p:sp>
              <p:nvSpPr>
                <p:cNvPr id="102" name="TextBox 101">
                  <a:extLst>
                    <a:ext uri="{FF2B5EF4-FFF2-40B4-BE49-F238E27FC236}">
                      <a16:creationId xmlns:a16="http://schemas.microsoft.com/office/drawing/2014/main" id="{D02DA248-29AD-2346-A428-6AF1607DED61}"/>
                    </a:ext>
                  </a:extLst>
                </p:cNvPr>
                <p:cNvSpPr txBox="1">
                  <a:spLocks noRot="1" noChangeAspect="1" noMove="1" noResize="1" noEditPoints="1" noAdjustHandles="1" noChangeArrowheads="1" noChangeShapeType="1" noTextEdit="1"/>
                </p:cNvSpPr>
                <p:nvPr/>
              </p:nvSpPr>
              <p:spPr>
                <a:xfrm>
                  <a:off x="11363745" y="209095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3" name="TextBox 102">
                  <a:extLst>
                    <a:ext uri="{FF2B5EF4-FFF2-40B4-BE49-F238E27FC236}">
                      <a16:creationId xmlns:a16="http://schemas.microsoft.com/office/drawing/2014/main" id="{B2F31B73-8479-3540-9916-7A7E54AC5352}"/>
                    </a:ext>
                  </a:extLst>
                </p:cNvPr>
                <p:cNvSpPr txBox="1"/>
                <p:nvPr/>
              </p:nvSpPr>
              <p:spPr>
                <a:xfrm>
                  <a:off x="10489102" y="291258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p:sp>
              <p:nvSpPr>
                <p:cNvPr id="103" name="TextBox 102">
                  <a:extLst>
                    <a:ext uri="{FF2B5EF4-FFF2-40B4-BE49-F238E27FC236}">
                      <a16:creationId xmlns:a16="http://schemas.microsoft.com/office/drawing/2014/main" id="{B2F31B73-8479-3540-9916-7A7E54AC5352}"/>
                    </a:ext>
                  </a:extLst>
                </p:cNvPr>
                <p:cNvSpPr txBox="1">
                  <a:spLocks noRot="1" noChangeAspect="1" noMove="1" noResize="1" noEditPoints="1" noAdjustHandles="1" noChangeArrowheads="1" noChangeShapeType="1" noTextEdit="1"/>
                </p:cNvSpPr>
                <p:nvPr/>
              </p:nvSpPr>
              <p:spPr>
                <a:xfrm>
                  <a:off x="10489102" y="291258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53F14686-535E-E84E-B775-65947674E7B1}"/>
                    </a:ext>
                  </a:extLst>
                </p:cNvPr>
                <p:cNvSpPr txBox="1"/>
                <p:nvPr/>
              </p:nvSpPr>
              <p:spPr>
                <a:xfrm>
                  <a:off x="9157262" y="158073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𝑖𝑒</m:t>
                        </m:r>
                      </m:oMath>
                    </m:oMathPara>
                  </a14:m>
                  <a:endParaRPr lang="en-US" baseline="-25000" dirty="0"/>
                </a:p>
              </p:txBody>
            </p:sp>
          </mc:Choice>
          <mc:Fallback>
            <p:sp>
              <p:nvSpPr>
                <p:cNvPr id="104" name="TextBox 103">
                  <a:extLst>
                    <a:ext uri="{FF2B5EF4-FFF2-40B4-BE49-F238E27FC236}">
                      <a16:creationId xmlns:a16="http://schemas.microsoft.com/office/drawing/2014/main" id="{53F14686-535E-E84E-B775-65947674E7B1}"/>
                    </a:ext>
                  </a:extLst>
                </p:cNvPr>
                <p:cNvSpPr txBox="1">
                  <a:spLocks noRot="1" noChangeAspect="1" noMove="1" noResize="1" noEditPoints="1" noAdjustHandles="1" noChangeArrowheads="1" noChangeShapeType="1" noTextEdit="1"/>
                </p:cNvSpPr>
                <p:nvPr/>
              </p:nvSpPr>
              <p:spPr>
                <a:xfrm>
                  <a:off x="9157262" y="1580737"/>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5" name="TextBox 104">
                  <a:extLst>
                    <a:ext uri="{FF2B5EF4-FFF2-40B4-BE49-F238E27FC236}">
                      <a16:creationId xmlns:a16="http://schemas.microsoft.com/office/drawing/2014/main" id="{219F309A-24DB-9B43-A8F5-A10B11328CC3}"/>
                    </a:ext>
                  </a:extLst>
                </p:cNvPr>
                <p:cNvSpPr txBox="1"/>
                <p:nvPr/>
              </p:nvSpPr>
              <p:spPr>
                <a:xfrm>
                  <a:off x="11292698" y="2372115"/>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𝑜𝑒</m:t>
                        </m:r>
                      </m:oMath>
                    </m:oMathPara>
                  </a14:m>
                  <a:endParaRPr lang="en-US" baseline="-25000" dirty="0"/>
                </a:p>
              </p:txBody>
            </p:sp>
          </mc:Choice>
          <mc:Fallback>
            <p:sp>
              <p:nvSpPr>
                <p:cNvPr id="105" name="TextBox 104">
                  <a:extLst>
                    <a:ext uri="{FF2B5EF4-FFF2-40B4-BE49-F238E27FC236}">
                      <a16:creationId xmlns:a16="http://schemas.microsoft.com/office/drawing/2014/main" id="{219F309A-24DB-9B43-A8F5-A10B11328CC3}"/>
                    </a:ext>
                  </a:extLst>
                </p:cNvPr>
                <p:cNvSpPr txBox="1">
                  <a:spLocks noRot="1" noChangeAspect="1" noMove="1" noResize="1" noEditPoints="1" noAdjustHandles="1" noChangeArrowheads="1" noChangeShapeType="1" noTextEdit="1"/>
                </p:cNvSpPr>
                <p:nvPr/>
              </p:nvSpPr>
              <p:spPr>
                <a:xfrm>
                  <a:off x="11292698" y="2372115"/>
                  <a:ext cx="414130" cy="369332"/>
                </a:xfrm>
                <a:prstGeom prst="rect">
                  <a:avLst/>
                </a:prstGeom>
                <a:blipFill>
                  <a:blip r:embed="rId9"/>
                  <a:stretch>
                    <a:fillRect r="-29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6" name="TextBox 105">
                  <a:extLst>
                    <a:ext uri="{FF2B5EF4-FFF2-40B4-BE49-F238E27FC236}">
                      <a16:creationId xmlns:a16="http://schemas.microsoft.com/office/drawing/2014/main" id="{3830499C-EE6D-C341-A453-49D7FD1E1235}"/>
                    </a:ext>
                  </a:extLst>
                </p:cNvPr>
                <p:cNvSpPr txBox="1"/>
                <p:nvPr/>
              </p:nvSpPr>
              <p:spPr>
                <a:xfrm>
                  <a:off x="9991511" y="242396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m:oMathPara>
                  </a14:m>
                  <a:endParaRPr lang="en-US" baseline="-25000" dirty="0"/>
                </a:p>
              </p:txBody>
            </p:sp>
          </mc:Choice>
          <mc:Fallback>
            <p:sp>
              <p:nvSpPr>
                <p:cNvPr id="106" name="TextBox 105">
                  <a:extLst>
                    <a:ext uri="{FF2B5EF4-FFF2-40B4-BE49-F238E27FC236}">
                      <a16:creationId xmlns:a16="http://schemas.microsoft.com/office/drawing/2014/main" id="{3830499C-EE6D-C341-A453-49D7FD1E1235}"/>
                    </a:ext>
                  </a:extLst>
                </p:cNvPr>
                <p:cNvSpPr txBox="1">
                  <a:spLocks noRot="1" noChangeAspect="1" noMove="1" noResize="1" noEditPoints="1" noAdjustHandles="1" noChangeArrowheads="1" noChangeShapeType="1" noTextEdit="1"/>
                </p:cNvSpPr>
                <p:nvPr/>
              </p:nvSpPr>
              <p:spPr>
                <a:xfrm>
                  <a:off x="9991511" y="2423967"/>
                  <a:ext cx="414130" cy="369332"/>
                </a:xfrm>
                <a:prstGeom prst="rect">
                  <a:avLst/>
                </a:prstGeom>
                <a:blipFill>
                  <a:blip r:embed="rId10"/>
                  <a:stretch>
                    <a:fillRect r="-44118"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7" name="TextBox 106">
                  <a:extLst>
                    <a:ext uri="{FF2B5EF4-FFF2-40B4-BE49-F238E27FC236}">
                      <a16:creationId xmlns:a16="http://schemas.microsoft.com/office/drawing/2014/main" id="{F8D5BE86-F6F8-FC47-87EF-8668A00D1170}"/>
                    </a:ext>
                  </a:extLst>
                </p:cNvPr>
                <p:cNvSpPr txBox="1"/>
                <p:nvPr/>
              </p:nvSpPr>
              <p:spPr>
                <a:xfrm>
                  <a:off x="9008807" y="24677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𝑣</m:t>
                        </m:r>
                        <m:r>
                          <a:rPr lang="en-US" b="0" i="1" baseline="-25000" smtClean="0">
                            <a:latin typeface="Cambria Math" panose="02040503050406030204" pitchFamily="18" charset="0"/>
                          </a:rPr>
                          <m:t>2</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m:oMathPara>
                  </a14:m>
                  <a:endParaRPr lang="en-US" baseline="-25000" dirty="0"/>
                </a:p>
              </p:txBody>
            </p:sp>
          </mc:Choice>
          <mc:Fallback>
            <p:sp>
              <p:nvSpPr>
                <p:cNvPr id="107" name="TextBox 106">
                  <a:extLst>
                    <a:ext uri="{FF2B5EF4-FFF2-40B4-BE49-F238E27FC236}">
                      <a16:creationId xmlns:a16="http://schemas.microsoft.com/office/drawing/2014/main" id="{F8D5BE86-F6F8-FC47-87EF-8668A00D1170}"/>
                    </a:ext>
                  </a:extLst>
                </p:cNvPr>
                <p:cNvSpPr txBox="1">
                  <a:spLocks noRot="1" noChangeAspect="1" noMove="1" noResize="1" noEditPoints="1" noAdjustHandles="1" noChangeArrowheads="1" noChangeShapeType="1" noTextEdit="1"/>
                </p:cNvSpPr>
                <p:nvPr/>
              </p:nvSpPr>
              <p:spPr>
                <a:xfrm>
                  <a:off x="9008807" y="2467781"/>
                  <a:ext cx="414130" cy="369332"/>
                </a:xfrm>
                <a:prstGeom prst="rect">
                  <a:avLst/>
                </a:prstGeom>
                <a:blipFill>
                  <a:blip r:embed="rId11"/>
                  <a:stretch>
                    <a:fillRect r="-55882"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9" name="TextBox 108">
                  <a:extLst>
                    <a:ext uri="{FF2B5EF4-FFF2-40B4-BE49-F238E27FC236}">
                      <a16:creationId xmlns:a16="http://schemas.microsoft.com/office/drawing/2014/main" id="{C248FD3C-E6FB-F248-B067-C934F41D475E}"/>
                    </a:ext>
                  </a:extLst>
                </p:cNvPr>
                <p:cNvSpPr txBox="1"/>
                <p:nvPr/>
              </p:nvSpPr>
              <p:spPr>
                <a:xfrm>
                  <a:off x="8686800" y="1738340"/>
                  <a:ext cx="414130" cy="369332"/>
                </a:xfrm>
                <a:prstGeom prst="rect">
                  <a:avLst/>
                </a:prstGeom>
                <a:noFill/>
              </p:spPr>
              <p:txBody>
                <a:bodyPr wrap="square" rtlCol="0">
                  <a:spAutoFit/>
                </a:bodyPr>
                <a:lstStyle/>
                <a:p>
                  <a:pPr/>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p:sp>
              <p:nvSpPr>
                <p:cNvPr id="109" name="TextBox 108">
                  <a:extLst>
                    <a:ext uri="{FF2B5EF4-FFF2-40B4-BE49-F238E27FC236}">
                      <a16:creationId xmlns:a16="http://schemas.microsoft.com/office/drawing/2014/main" id="{C248FD3C-E6FB-F248-B067-C934F41D475E}"/>
                    </a:ext>
                  </a:extLst>
                </p:cNvPr>
                <p:cNvSpPr txBox="1">
                  <a:spLocks noRot="1" noChangeAspect="1" noMove="1" noResize="1" noEditPoints="1" noAdjustHandles="1" noChangeArrowheads="1" noChangeShapeType="1" noTextEdit="1"/>
                </p:cNvSpPr>
                <p:nvPr/>
              </p:nvSpPr>
              <p:spPr>
                <a:xfrm>
                  <a:off x="8686800" y="1738340"/>
                  <a:ext cx="414130" cy="369332"/>
                </a:xfrm>
                <a:prstGeom prst="rect">
                  <a:avLst/>
                </a:prstGeom>
                <a:blipFill>
                  <a:blip r:embed="rId12"/>
                  <a:stretch>
                    <a:fillRect l="-15152" t="-6667"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822F596B-12B3-C146-BD3C-FECF4D14E7C6}"/>
                    </a:ext>
                  </a:extLst>
                </p:cNvPr>
                <p:cNvSpPr txBox="1"/>
                <p:nvPr/>
              </p:nvSpPr>
              <p:spPr>
                <a:xfrm>
                  <a:off x="11339980" y="1694115"/>
                  <a:ext cx="414130" cy="369332"/>
                </a:xfrm>
                <a:prstGeom prst="rect">
                  <a:avLst/>
                </a:prstGeom>
                <a:noFill/>
              </p:spPr>
              <p:txBody>
                <a:bodyPr wrap="square" rtlCol="0">
                  <a:spAutoFit/>
                </a:bodyPr>
                <a:lstStyle/>
                <a:p>
                  <a:pPr/>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p:sp>
              <p:nvSpPr>
                <p:cNvPr id="110" name="TextBox 109">
                  <a:extLst>
                    <a:ext uri="{FF2B5EF4-FFF2-40B4-BE49-F238E27FC236}">
                      <a16:creationId xmlns:a16="http://schemas.microsoft.com/office/drawing/2014/main" id="{822F596B-12B3-C146-BD3C-FECF4D14E7C6}"/>
                    </a:ext>
                  </a:extLst>
                </p:cNvPr>
                <p:cNvSpPr txBox="1">
                  <a:spLocks noRot="1" noChangeAspect="1" noMove="1" noResize="1" noEditPoints="1" noAdjustHandles="1" noChangeArrowheads="1" noChangeShapeType="1" noTextEdit="1"/>
                </p:cNvSpPr>
                <p:nvPr/>
              </p:nvSpPr>
              <p:spPr>
                <a:xfrm>
                  <a:off x="11339980" y="1694115"/>
                  <a:ext cx="414130" cy="369332"/>
                </a:xfrm>
                <a:prstGeom prst="rect">
                  <a:avLst/>
                </a:prstGeom>
                <a:blipFill>
                  <a:blip r:embed="rId13"/>
                  <a:stretch>
                    <a:fillRect l="-11765" t="-6667" b="-26667"/>
                  </a:stretch>
                </a:blipFill>
              </p:spPr>
              <p:txBody>
                <a:bodyPr/>
                <a:lstStyle/>
                <a:p>
                  <a:r>
                    <a:rPr lang="en-US">
                      <a:noFill/>
                    </a:rPr>
                    <a:t> </a:t>
                  </a:r>
                </a:p>
              </p:txBody>
            </p:sp>
          </mc:Fallback>
        </mc:AlternateContent>
      </p:grpSp>
      <p:grpSp>
        <p:nvGrpSpPr>
          <p:cNvPr id="129" name="Group 128">
            <a:extLst>
              <a:ext uri="{FF2B5EF4-FFF2-40B4-BE49-F238E27FC236}">
                <a16:creationId xmlns:a16="http://schemas.microsoft.com/office/drawing/2014/main" id="{F62EFB23-F08B-F74A-A244-9033B8E9529F}"/>
              </a:ext>
            </a:extLst>
          </p:cNvPr>
          <p:cNvGrpSpPr/>
          <p:nvPr/>
        </p:nvGrpSpPr>
        <p:grpSpPr>
          <a:xfrm>
            <a:off x="679803" y="2261564"/>
            <a:ext cx="2005507" cy="1997485"/>
            <a:chOff x="679803" y="2261564"/>
            <a:chExt cx="2005507" cy="1997485"/>
          </a:xfrm>
        </p:grpSpPr>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1400219" y="32684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1399827" y="3954249"/>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2142997" y="2776318"/>
              <a:ext cx="5206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44A6FAEE-F8BF-6B4A-A59F-14E6623CE210}"/>
                    </a:ext>
                  </a:extLst>
                </p:cNvPr>
                <p:cNvSpPr txBox="1"/>
                <p:nvPr/>
              </p:nvSpPr>
              <p:spPr>
                <a:xfrm>
                  <a:off x="679803" y="2855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oMath>
                    </m:oMathPara>
                  </a14:m>
                  <a:endParaRPr lang="en-US" baseline="-25000" dirty="0"/>
                </a:p>
              </p:txBody>
            </p:sp>
          </mc:Choice>
          <mc:Fallback>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679803" y="2855455"/>
                  <a:ext cx="633999" cy="369332"/>
                </a:xfrm>
                <a:prstGeom prst="rect">
                  <a:avLst/>
                </a:prstGeom>
                <a:blipFill>
                  <a:blip r:embed="rId14"/>
                  <a:stretch>
                    <a:fillRect/>
                  </a:stretch>
                </a:blipFill>
              </p:spPr>
              <p:txBody>
                <a:bodyPr/>
                <a:lstStyle/>
                <a:p>
                  <a:r>
                    <a:rPr lang="en-US">
                      <a:noFill/>
                    </a:rPr>
                    <a:t> </a:t>
                  </a:r>
                </a:p>
              </p:txBody>
            </p:sp>
          </mc:Fallback>
        </mc:AlternateContent>
        <p:grpSp>
          <p:nvGrpSpPr>
            <p:cNvPr id="58" name="Group 203">
              <a:extLst>
                <a:ext uri="{FF2B5EF4-FFF2-40B4-BE49-F238E27FC236}">
                  <a16:creationId xmlns:a16="http://schemas.microsoft.com/office/drawing/2014/main" id="{D42CCD43-1193-2040-9560-518938D0FEFE}"/>
                </a:ext>
              </a:extLst>
            </p:cNvPr>
            <p:cNvGrpSpPr>
              <a:grpSpLocks/>
            </p:cNvGrpSpPr>
            <p:nvPr/>
          </p:nvGrpSpPr>
          <p:grpSpPr bwMode="auto">
            <a:xfrm rot="5400000">
              <a:off x="1706274" y="2395308"/>
              <a:ext cx="304800" cy="762000"/>
              <a:chOff x="3216" y="2400"/>
              <a:chExt cx="192" cy="480"/>
            </a:xfrm>
          </p:grpSpPr>
          <p:sp>
            <p:nvSpPr>
              <p:cNvPr id="59" name="Line 46">
                <a:extLst>
                  <a:ext uri="{FF2B5EF4-FFF2-40B4-BE49-F238E27FC236}">
                    <a16:creationId xmlns:a16="http://schemas.microsoft.com/office/drawing/2014/main" id="{27C3D1FE-858E-8D41-84E9-28893EC4989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47">
                <a:extLst>
                  <a:ext uri="{FF2B5EF4-FFF2-40B4-BE49-F238E27FC236}">
                    <a16:creationId xmlns:a16="http://schemas.microsoft.com/office/drawing/2014/main" id="{64571F2B-C8A5-4E47-93CD-F4C7952F86A9}"/>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48">
                <a:extLst>
                  <a:ext uri="{FF2B5EF4-FFF2-40B4-BE49-F238E27FC236}">
                    <a16:creationId xmlns:a16="http://schemas.microsoft.com/office/drawing/2014/main" id="{947C4BD8-698B-9B49-8962-3D1479B7A3C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3" name="Freeform 49">
                <a:extLst>
                  <a:ext uri="{FF2B5EF4-FFF2-40B4-BE49-F238E27FC236}">
                    <a16:creationId xmlns:a16="http://schemas.microsoft.com/office/drawing/2014/main" id="{5EC1A541-CC4A-4943-98CD-F64500402739}"/>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4" name="Freeform 50">
                <a:extLst>
                  <a:ext uri="{FF2B5EF4-FFF2-40B4-BE49-F238E27FC236}">
                    <a16:creationId xmlns:a16="http://schemas.microsoft.com/office/drawing/2014/main" id="{98734069-2694-DA42-B124-5DA12141FA7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3" name="Freeform 12">
              <a:extLst>
                <a:ext uri="{FF2B5EF4-FFF2-40B4-BE49-F238E27FC236}">
                  <a16:creationId xmlns:a16="http://schemas.microsoft.com/office/drawing/2014/main" id="{BB59F0D5-4E2B-3B41-9360-A9F0E0E8B4C8}"/>
                </a:ext>
              </a:extLst>
            </p:cNvPr>
            <p:cNvSpPr>
              <a:spLocks noChangeAspect="1"/>
            </p:cNvSpPr>
            <p:nvPr/>
          </p:nvSpPr>
          <p:spPr bwMode="auto">
            <a:xfrm rot="5400000">
              <a:off x="1050342" y="2398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Freeform 12">
              <a:extLst>
                <a:ext uri="{FF2B5EF4-FFF2-40B4-BE49-F238E27FC236}">
                  <a16:creationId xmlns:a16="http://schemas.microsoft.com/office/drawing/2014/main" id="{98275FF3-24CA-0F4F-A218-463BCA96C769}"/>
                </a:ext>
              </a:extLst>
            </p:cNvPr>
            <p:cNvSpPr>
              <a:spLocks noChangeAspect="1"/>
            </p:cNvSpPr>
            <p:nvPr/>
          </p:nvSpPr>
          <p:spPr bwMode="auto">
            <a:xfrm rot="5400000">
              <a:off x="1782292" y="288555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5" name="Straight Connector 114">
              <a:extLst>
                <a:ext uri="{FF2B5EF4-FFF2-40B4-BE49-F238E27FC236}">
                  <a16:creationId xmlns:a16="http://schemas.microsoft.com/office/drawing/2014/main" id="{CE9AFE01-8497-AC4C-B75F-52CB788FD011}"/>
                </a:ext>
              </a:extLst>
            </p:cNvPr>
            <p:cNvCxnSpPr>
              <a:cxnSpLocks/>
            </p:cNvCxnSpPr>
            <p:nvPr/>
          </p:nvCxnSpPr>
          <p:spPr>
            <a:xfrm>
              <a:off x="1482896" y="276768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F25B120-9A99-884A-86B9-523A0929A33F}"/>
                </a:ext>
              </a:extLst>
            </p:cNvPr>
            <p:cNvCxnSpPr>
              <a:cxnSpLocks/>
            </p:cNvCxnSpPr>
            <p:nvPr/>
          </p:nvCxnSpPr>
          <p:spPr>
            <a:xfrm>
              <a:off x="2220389" y="275545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Rectangle 15">
              <a:extLst>
                <a:ext uri="{FF2B5EF4-FFF2-40B4-BE49-F238E27FC236}">
                  <a16:creationId xmlns:a16="http://schemas.microsoft.com/office/drawing/2014/main" id="{26717F2A-5557-8843-9529-062CCCA7190F}"/>
                </a:ext>
              </a:extLst>
            </p:cNvPr>
            <p:cNvSpPr>
              <a:spLocks noChangeAspect="1" noChangeArrowheads="1"/>
            </p:cNvSpPr>
            <p:nvPr/>
          </p:nvSpPr>
          <p:spPr bwMode="auto">
            <a:xfrm>
              <a:off x="1404813" y="2696908"/>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9" name="Oval 14">
              <a:extLst>
                <a:ext uri="{FF2B5EF4-FFF2-40B4-BE49-F238E27FC236}">
                  <a16:creationId xmlns:a16="http://schemas.microsoft.com/office/drawing/2014/main" id="{A143D99D-6CEA-E04C-9BF6-0176CB767744}"/>
                </a:ext>
              </a:extLst>
            </p:cNvPr>
            <p:cNvSpPr>
              <a:spLocks noChangeAspect="1" noChangeArrowheads="1"/>
            </p:cNvSpPr>
            <p:nvPr/>
          </p:nvSpPr>
          <p:spPr bwMode="auto">
            <a:xfrm>
              <a:off x="1445718" y="322478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0" name="Oval 14">
              <a:extLst>
                <a:ext uri="{FF2B5EF4-FFF2-40B4-BE49-F238E27FC236}">
                  <a16:creationId xmlns:a16="http://schemas.microsoft.com/office/drawing/2014/main" id="{B241DE34-D351-EE41-B2A8-339CB731CF74}"/>
                </a:ext>
              </a:extLst>
            </p:cNvPr>
            <p:cNvSpPr>
              <a:spLocks noChangeAspect="1" noChangeArrowheads="1"/>
            </p:cNvSpPr>
            <p:nvPr/>
          </p:nvSpPr>
          <p:spPr bwMode="auto">
            <a:xfrm>
              <a:off x="1456449" y="2746121"/>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1" name="Oval 14">
              <a:extLst>
                <a:ext uri="{FF2B5EF4-FFF2-40B4-BE49-F238E27FC236}">
                  <a16:creationId xmlns:a16="http://schemas.microsoft.com/office/drawing/2014/main" id="{94F35EBD-4069-AE4B-8793-14BA01860F02}"/>
                </a:ext>
              </a:extLst>
            </p:cNvPr>
            <p:cNvSpPr>
              <a:spLocks noChangeAspect="1" noChangeArrowheads="1"/>
            </p:cNvSpPr>
            <p:nvPr/>
          </p:nvSpPr>
          <p:spPr bwMode="auto">
            <a:xfrm>
              <a:off x="720208" y="2743973"/>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2" name="Oval 14">
              <a:extLst>
                <a:ext uri="{FF2B5EF4-FFF2-40B4-BE49-F238E27FC236}">
                  <a16:creationId xmlns:a16="http://schemas.microsoft.com/office/drawing/2014/main" id="{1532501C-64EA-D847-96AB-9D9B6F16DB1B}"/>
                </a:ext>
              </a:extLst>
            </p:cNvPr>
            <p:cNvSpPr>
              <a:spLocks noChangeAspect="1" noChangeArrowheads="1"/>
            </p:cNvSpPr>
            <p:nvPr/>
          </p:nvSpPr>
          <p:spPr bwMode="auto">
            <a:xfrm>
              <a:off x="2418073" y="274182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3" name="Oval 14">
              <a:extLst>
                <a:ext uri="{FF2B5EF4-FFF2-40B4-BE49-F238E27FC236}">
                  <a16:creationId xmlns:a16="http://schemas.microsoft.com/office/drawing/2014/main" id="{BD5DFD4B-FBDA-014E-9CF5-787C6E679D22}"/>
                </a:ext>
              </a:extLst>
            </p:cNvPr>
            <p:cNvSpPr>
              <a:spLocks noChangeAspect="1" noChangeArrowheads="1"/>
            </p:cNvSpPr>
            <p:nvPr/>
          </p:nvSpPr>
          <p:spPr bwMode="auto">
            <a:xfrm>
              <a:off x="2609110" y="273967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mc:Choice xmlns:a14="http://schemas.microsoft.com/office/drawing/2010/main" Requires="a14">
            <p:sp>
              <p:nvSpPr>
                <p:cNvPr id="125" name="TextBox 124">
                  <a:extLst>
                    <a:ext uri="{FF2B5EF4-FFF2-40B4-BE49-F238E27FC236}">
                      <a16:creationId xmlns:a16="http://schemas.microsoft.com/office/drawing/2014/main" id="{A5E1E0AA-2040-4948-A764-2C99B673342E}"/>
                    </a:ext>
                  </a:extLst>
                </p:cNvPr>
                <p:cNvSpPr txBox="1"/>
                <p:nvPr/>
              </p:nvSpPr>
              <p:spPr>
                <a:xfrm>
                  <a:off x="927710" y="226156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𝑏</m:t>
                        </m:r>
                      </m:oMath>
                    </m:oMathPara>
                  </a14:m>
                  <a:endParaRPr lang="en-US" baseline="-25000" dirty="0"/>
                </a:p>
              </p:txBody>
            </p:sp>
          </mc:Choice>
          <mc:Fallback>
            <p:sp>
              <p:nvSpPr>
                <p:cNvPr id="125" name="TextBox 124">
                  <a:extLst>
                    <a:ext uri="{FF2B5EF4-FFF2-40B4-BE49-F238E27FC236}">
                      <a16:creationId xmlns:a16="http://schemas.microsoft.com/office/drawing/2014/main" id="{A5E1E0AA-2040-4948-A764-2C99B673342E}"/>
                    </a:ext>
                  </a:extLst>
                </p:cNvPr>
                <p:cNvSpPr txBox="1">
                  <a:spLocks noRot="1" noChangeAspect="1" noMove="1" noResize="1" noEditPoints="1" noAdjustHandles="1" noChangeArrowheads="1" noChangeShapeType="1" noTextEdit="1"/>
                </p:cNvSpPr>
                <p:nvPr/>
              </p:nvSpPr>
              <p:spPr>
                <a:xfrm>
                  <a:off x="927710" y="2261564"/>
                  <a:ext cx="633999"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6" name="TextBox 125">
                  <a:extLst>
                    <a:ext uri="{FF2B5EF4-FFF2-40B4-BE49-F238E27FC236}">
                      <a16:creationId xmlns:a16="http://schemas.microsoft.com/office/drawing/2014/main" id="{0EA3B2D1-1727-4741-AEC4-050D7C8B8891}"/>
                    </a:ext>
                  </a:extLst>
                </p:cNvPr>
                <p:cNvSpPr txBox="1"/>
                <p:nvPr/>
              </p:nvSpPr>
              <p:spPr>
                <a:xfrm>
                  <a:off x="999344" y="34558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𝑒</m:t>
                        </m:r>
                      </m:oMath>
                    </m:oMathPara>
                  </a14:m>
                  <a:endParaRPr lang="en-US" baseline="-25000" dirty="0"/>
                </a:p>
              </p:txBody>
            </p:sp>
          </mc:Choice>
          <mc:Fallback>
            <p:sp>
              <p:nvSpPr>
                <p:cNvPr id="126" name="TextBox 125">
                  <a:extLst>
                    <a:ext uri="{FF2B5EF4-FFF2-40B4-BE49-F238E27FC236}">
                      <a16:creationId xmlns:a16="http://schemas.microsoft.com/office/drawing/2014/main" id="{0EA3B2D1-1727-4741-AEC4-050D7C8B8891}"/>
                    </a:ext>
                  </a:extLst>
                </p:cNvPr>
                <p:cNvSpPr txBox="1">
                  <a:spLocks noRot="1" noChangeAspect="1" noMove="1" noResize="1" noEditPoints="1" noAdjustHandles="1" noChangeArrowheads="1" noChangeShapeType="1" noTextEdit="1"/>
                </p:cNvSpPr>
                <p:nvPr/>
              </p:nvSpPr>
              <p:spPr>
                <a:xfrm>
                  <a:off x="999344" y="3455849"/>
                  <a:ext cx="633999"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7" name="TextBox 126">
                  <a:extLst>
                    <a:ext uri="{FF2B5EF4-FFF2-40B4-BE49-F238E27FC236}">
                      <a16:creationId xmlns:a16="http://schemas.microsoft.com/office/drawing/2014/main" id="{B20476E3-B35A-3340-9901-647EB2F0E79A}"/>
                    </a:ext>
                  </a:extLst>
                </p:cNvPr>
                <p:cNvSpPr txBox="1"/>
                <p:nvPr/>
              </p:nvSpPr>
              <p:spPr>
                <a:xfrm>
                  <a:off x="1641142" y="327339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𝑑</m:t>
                        </m:r>
                      </m:oMath>
                    </m:oMathPara>
                  </a14:m>
                  <a:endParaRPr lang="en-US" baseline="-25000" dirty="0"/>
                </a:p>
              </p:txBody>
            </p:sp>
          </mc:Choice>
          <mc:Fallback>
            <p:sp>
              <p:nvSpPr>
                <p:cNvPr id="127" name="TextBox 126">
                  <a:extLst>
                    <a:ext uri="{FF2B5EF4-FFF2-40B4-BE49-F238E27FC236}">
                      <a16:creationId xmlns:a16="http://schemas.microsoft.com/office/drawing/2014/main" id="{B20476E3-B35A-3340-9901-647EB2F0E79A}"/>
                    </a:ext>
                  </a:extLst>
                </p:cNvPr>
                <p:cNvSpPr txBox="1">
                  <a:spLocks noRot="1" noChangeAspect="1" noMove="1" noResize="1" noEditPoints="1" noAdjustHandles="1" noChangeArrowheads="1" noChangeShapeType="1" noTextEdit="1"/>
                </p:cNvSpPr>
                <p:nvPr/>
              </p:nvSpPr>
              <p:spPr>
                <a:xfrm>
                  <a:off x="1641142" y="3273396"/>
                  <a:ext cx="63399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039336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594914" y="1341081"/>
            <a:ext cx="3542820" cy="1747604"/>
            <a:chOff x="1744749" y="3076575"/>
            <a:chExt cx="3542820" cy="1747604"/>
          </a:xfrm>
        </p:grpSpPr>
        <mc:AlternateContent xmlns:mc="http://schemas.openxmlformats.org/markup-compatibility/2006">
          <mc:Choice xmlns:a14="http://schemas.microsoft.com/office/drawing/2010/main"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4651"/>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4E71CB0-7B01-4543-B5BB-533B51CC212C}"/>
                  </a:ext>
                </a:extLst>
              </p:cNvPr>
              <p:cNvSpPr txBox="1"/>
              <p:nvPr/>
            </p:nvSpPr>
            <p:spPr>
              <a:xfrm>
                <a:off x="6949743" y="1606592"/>
                <a:ext cx="4765178" cy="274320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m:t>
                    </m:r>
                  </m:oMath>
                </a14:m>
                <a:r>
                  <a:rPr lang="en-US" dirty="0"/>
                  <a:t>, positive feedback</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a:t>, negative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a:endParaRPr lang="en-US" dirty="0"/>
              </a:p>
              <a:p>
                <a:pPr/>
                <a:endParaRPr lang="en-US" dirty="0"/>
              </a:p>
              <a:p>
                <a:pPr/>
                <a:endParaRPr lang="en-US" dirty="0"/>
              </a:p>
              <a:p>
                <a:pPr marL="285750" indent="-285750">
                  <a:buFont typeface="Arial" panose="020B0604020202020204" pitchFamily="34" charset="0"/>
                  <a:buChar char="•"/>
                </a:pPr>
                <a:r>
                  <a:rPr lang="en-US" dirty="0"/>
                  <a:t>Oscillation condition: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=1∠180</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6949743" y="1606592"/>
                <a:ext cx="4765178" cy="2743200"/>
              </a:xfrm>
              <a:prstGeom prst="rect">
                <a:avLst/>
              </a:prstGeom>
              <a:blipFill>
                <a:blip r:embed="rId4"/>
                <a:stretch>
                  <a:fillRect l="-798" t="-5530" b="-30415"/>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C5BC3E15-480E-7242-A87D-C6527AE8527A}"/>
              </a:ext>
            </a:extLst>
          </p:cNvPr>
          <p:cNvGrpSpPr/>
          <p:nvPr/>
        </p:nvGrpSpPr>
        <p:grpSpPr>
          <a:xfrm>
            <a:off x="1498647" y="3701603"/>
            <a:ext cx="2444267" cy="2407579"/>
            <a:chOff x="3947835" y="3956253"/>
            <a:chExt cx="2444267" cy="2407579"/>
          </a:xfrm>
        </p:grpSpPr>
        <p:grpSp>
          <p:nvGrpSpPr>
            <p:cNvPr id="203" name="Group 39">
              <a:extLst>
                <a:ext uri="{FF2B5EF4-FFF2-40B4-BE49-F238E27FC236}">
                  <a16:creationId xmlns:a16="http://schemas.microsoft.com/office/drawing/2014/main" id="{C559E960-48C6-C147-86A1-47AB9C4B0D80}"/>
                </a:ext>
              </a:extLst>
            </p:cNvPr>
            <p:cNvGrpSpPr>
              <a:grpSpLocks/>
            </p:cNvGrpSpPr>
            <p:nvPr/>
          </p:nvGrpSpPr>
          <p:grpSpPr bwMode="auto">
            <a:xfrm>
              <a:off x="4379527" y="4137152"/>
              <a:ext cx="1302026" cy="1060499"/>
              <a:chOff x="2496" y="1968"/>
              <a:chExt cx="1056" cy="864"/>
            </a:xfrm>
          </p:grpSpPr>
          <p:sp>
            <p:nvSpPr>
              <p:cNvPr id="243" name="Line 40">
                <a:extLst>
                  <a:ext uri="{FF2B5EF4-FFF2-40B4-BE49-F238E27FC236}">
                    <a16:creationId xmlns:a16="http://schemas.microsoft.com/office/drawing/2014/main" id="{AFE36467-75A6-A64D-B717-9C61C0349DF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41">
                <a:extLst>
                  <a:ext uri="{FF2B5EF4-FFF2-40B4-BE49-F238E27FC236}">
                    <a16:creationId xmlns:a16="http://schemas.microsoft.com/office/drawing/2014/main" id="{EEB57665-2589-9848-A10B-88342189958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42">
                <a:extLst>
                  <a:ext uri="{FF2B5EF4-FFF2-40B4-BE49-F238E27FC236}">
                    <a16:creationId xmlns:a16="http://schemas.microsoft.com/office/drawing/2014/main" id="{B9E1FC45-694F-6641-B27D-C8B5C2B2AED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Freeform 43">
                <a:extLst>
                  <a:ext uri="{FF2B5EF4-FFF2-40B4-BE49-F238E27FC236}">
                    <a16:creationId xmlns:a16="http://schemas.microsoft.com/office/drawing/2014/main" id="{37C62502-CF36-4241-8D57-55B0DD85230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6" name="Group 13">
              <a:extLst>
                <a:ext uri="{FF2B5EF4-FFF2-40B4-BE49-F238E27FC236}">
                  <a16:creationId xmlns:a16="http://schemas.microsoft.com/office/drawing/2014/main" id="{956F4705-25D0-C34A-AF72-DF594EE3E286}"/>
                </a:ext>
              </a:extLst>
            </p:cNvPr>
            <p:cNvGrpSpPr>
              <a:grpSpLocks noChangeAspect="1"/>
            </p:cNvGrpSpPr>
            <p:nvPr/>
          </p:nvGrpSpPr>
          <p:grpSpPr bwMode="auto">
            <a:xfrm>
              <a:off x="4317576" y="4289762"/>
              <a:ext cx="152400" cy="167640"/>
              <a:chOff x="1344" y="2064"/>
              <a:chExt cx="192" cy="192"/>
            </a:xfrm>
          </p:grpSpPr>
          <p:sp>
            <p:nvSpPr>
              <p:cNvPr id="241" name="Oval 14">
                <a:extLst>
                  <a:ext uri="{FF2B5EF4-FFF2-40B4-BE49-F238E27FC236}">
                    <a16:creationId xmlns:a16="http://schemas.microsoft.com/office/drawing/2014/main" id="{1EC2E628-09FC-6844-AFD2-24FB4F281F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2" name="Rectangle 15">
                <a:extLst>
                  <a:ext uri="{FF2B5EF4-FFF2-40B4-BE49-F238E27FC236}">
                    <a16:creationId xmlns:a16="http://schemas.microsoft.com/office/drawing/2014/main" id="{790501CE-78CA-F54A-96FD-E22718AB19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07" name="Straight Connector 206">
              <a:extLst>
                <a:ext uri="{FF2B5EF4-FFF2-40B4-BE49-F238E27FC236}">
                  <a16:creationId xmlns:a16="http://schemas.microsoft.com/office/drawing/2014/main" id="{C0201605-7979-1B4C-95C0-9CBF1D4CBCB8}"/>
                </a:ext>
              </a:extLst>
            </p:cNvPr>
            <p:cNvCxnSpPr/>
            <p:nvPr/>
          </p:nvCxnSpPr>
          <p:spPr>
            <a:xfrm>
              <a:off x="5444821" y="4667401"/>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0" name="Group 13">
              <a:extLst>
                <a:ext uri="{FF2B5EF4-FFF2-40B4-BE49-F238E27FC236}">
                  <a16:creationId xmlns:a16="http://schemas.microsoft.com/office/drawing/2014/main" id="{D19EB599-0099-974C-802A-A847933BDB87}"/>
                </a:ext>
              </a:extLst>
            </p:cNvPr>
            <p:cNvGrpSpPr>
              <a:grpSpLocks noChangeAspect="1"/>
            </p:cNvGrpSpPr>
            <p:nvPr/>
          </p:nvGrpSpPr>
          <p:grpSpPr bwMode="auto">
            <a:xfrm>
              <a:off x="5919459" y="4583581"/>
              <a:ext cx="152400" cy="167640"/>
              <a:chOff x="1344" y="2064"/>
              <a:chExt cx="192" cy="192"/>
            </a:xfrm>
          </p:grpSpPr>
          <p:sp>
            <p:nvSpPr>
              <p:cNvPr id="237" name="Oval 14">
                <a:extLst>
                  <a:ext uri="{FF2B5EF4-FFF2-40B4-BE49-F238E27FC236}">
                    <a16:creationId xmlns:a16="http://schemas.microsoft.com/office/drawing/2014/main" id="{4FEDDC27-79F9-C446-9801-A71507EC350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0DF2BBFC-8B0D-6E4F-8B86-2F5CDEC0AD3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12" name="Straight Connector 211">
              <a:extLst>
                <a:ext uri="{FF2B5EF4-FFF2-40B4-BE49-F238E27FC236}">
                  <a16:creationId xmlns:a16="http://schemas.microsoft.com/office/drawing/2014/main" id="{8828BD41-4C29-C149-9E82-36DF53EAF617}"/>
                </a:ext>
              </a:extLst>
            </p:cNvPr>
            <p:cNvCxnSpPr>
              <a:cxnSpLocks/>
            </p:cNvCxnSpPr>
            <p:nvPr/>
          </p:nvCxnSpPr>
          <p:spPr>
            <a:xfrm flipV="1">
              <a:off x="4414220" y="4953354"/>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0497469-3A7B-234D-A63D-0DE93229CBE3}"/>
                </a:ext>
              </a:extLst>
            </p:cNvPr>
            <p:cNvCxnSpPr>
              <a:cxnSpLocks/>
            </p:cNvCxnSpPr>
            <p:nvPr/>
          </p:nvCxnSpPr>
          <p:spPr>
            <a:xfrm>
              <a:off x="4412663" y="5480546"/>
              <a:ext cx="11476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4" name="Group 13">
              <a:extLst>
                <a:ext uri="{FF2B5EF4-FFF2-40B4-BE49-F238E27FC236}">
                  <a16:creationId xmlns:a16="http://schemas.microsoft.com/office/drawing/2014/main" id="{7F7F0071-8501-164C-A979-A86BAD70188F}"/>
                </a:ext>
              </a:extLst>
            </p:cNvPr>
            <p:cNvGrpSpPr>
              <a:grpSpLocks noChangeAspect="1"/>
            </p:cNvGrpSpPr>
            <p:nvPr/>
          </p:nvGrpSpPr>
          <p:grpSpPr bwMode="auto">
            <a:xfrm>
              <a:off x="5487408" y="4583132"/>
              <a:ext cx="152400" cy="167640"/>
              <a:chOff x="1344" y="2064"/>
              <a:chExt cx="192" cy="192"/>
            </a:xfrm>
          </p:grpSpPr>
          <p:sp>
            <p:nvSpPr>
              <p:cNvPr id="235" name="Oval 14">
                <a:extLst>
                  <a:ext uri="{FF2B5EF4-FFF2-40B4-BE49-F238E27FC236}">
                    <a16:creationId xmlns:a16="http://schemas.microsoft.com/office/drawing/2014/main" id="{B528BA24-E53F-014A-AECA-1385B8835FF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6" name="Rectangle 15">
                <a:extLst>
                  <a:ext uri="{FF2B5EF4-FFF2-40B4-BE49-F238E27FC236}">
                    <a16:creationId xmlns:a16="http://schemas.microsoft.com/office/drawing/2014/main" id="{8C6CDF76-10FF-FB4B-8295-4A34F1774D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7" name="TextBox 216">
              <a:extLst>
                <a:ext uri="{FF2B5EF4-FFF2-40B4-BE49-F238E27FC236}">
                  <a16:creationId xmlns:a16="http://schemas.microsoft.com/office/drawing/2014/main" id="{19E6EB86-6FAF-414C-8275-87D9F6E40825}"/>
                </a:ext>
              </a:extLst>
            </p:cNvPr>
            <p:cNvSpPr txBox="1"/>
            <p:nvPr/>
          </p:nvSpPr>
          <p:spPr>
            <a:xfrm>
              <a:off x="5824390" y="4181494"/>
              <a:ext cx="567712" cy="369332"/>
            </a:xfrm>
            <a:prstGeom prst="rect">
              <a:avLst/>
            </a:prstGeom>
            <a:noFill/>
          </p:spPr>
          <p:txBody>
            <a:bodyPr wrap="square" rtlCol="0">
              <a:spAutoFit/>
            </a:bodyPr>
            <a:lstStyle/>
            <a:p>
              <a:r>
                <a:rPr lang="en-US" dirty="0"/>
                <a:t>V</a:t>
              </a:r>
              <a:r>
                <a:rPr lang="en-US" baseline="-25000" dirty="0"/>
                <a:t>o</a:t>
              </a:r>
            </a:p>
          </p:txBody>
        </p:sp>
        <p:sp>
          <p:nvSpPr>
            <p:cNvPr id="218" name="TextBox 217">
              <a:extLst>
                <a:ext uri="{FF2B5EF4-FFF2-40B4-BE49-F238E27FC236}">
                  <a16:creationId xmlns:a16="http://schemas.microsoft.com/office/drawing/2014/main" id="{A872D6A5-3C7D-264B-83BC-AB2E9BD80443}"/>
                </a:ext>
              </a:extLst>
            </p:cNvPr>
            <p:cNvSpPr txBox="1"/>
            <p:nvPr/>
          </p:nvSpPr>
          <p:spPr>
            <a:xfrm>
              <a:off x="4110869" y="3956253"/>
              <a:ext cx="527387" cy="406265"/>
            </a:xfrm>
            <a:prstGeom prst="rect">
              <a:avLst/>
            </a:prstGeom>
            <a:noFill/>
          </p:spPr>
          <p:txBody>
            <a:bodyPr wrap="square" rtlCol="0">
              <a:spAutoFit/>
            </a:bodyPr>
            <a:lstStyle/>
            <a:p>
              <a:r>
                <a:rPr lang="en-US" dirty="0"/>
                <a:t>V</a:t>
              </a:r>
              <a:r>
                <a:rPr lang="en-US" baseline="-25000" dirty="0"/>
                <a:t>in</a:t>
              </a:r>
            </a:p>
          </p:txBody>
        </p:sp>
        <p:sp>
          <p:nvSpPr>
            <p:cNvPr id="219" name="TextBox 218">
              <a:extLst>
                <a:ext uri="{FF2B5EF4-FFF2-40B4-BE49-F238E27FC236}">
                  <a16:creationId xmlns:a16="http://schemas.microsoft.com/office/drawing/2014/main" id="{02F70CAF-0C20-AE4A-BBBC-2796F105AF7B}"/>
                </a:ext>
              </a:extLst>
            </p:cNvPr>
            <p:cNvSpPr txBox="1"/>
            <p:nvPr/>
          </p:nvSpPr>
          <p:spPr>
            <a:xfrm>
              <a:off x="4584856" y="4225899"/>
              <a:ext cx="302631" cy="406265"/>
            </a:xfrm>
            <a:prstGeom prst="rect">
              <a:avLst/>
            </a:prstGeom>
            <a:noFill/>
          </p:spPr>
          <p:txBody>
            <a:bodyPr wrap="square" rtlCol="0">
              <a:spAutoFit/>
            </a:bodyPr>
            <a:lstStyle/>
            <a:p>
              <a:r>
                <a:rPr lang="en-US" dirty="0"/>
                <a:t>+</a:t>
              </a:r>
              <a:endParaRPr lang="en-US" baseline="-25000" dirty="0"/>
            </a:p>
          </p:txBody>
        </p:sp>
        <p:sp>
          <p:nvSpPr>
            <p:cNvPr id="221" name="TextBox 220">
              <a:extLst>
                <a:ext uri="{FF2B5EF4-FFF2-40B4-BE49-F238E27FC236}">
                  <a16:creationId xmlns:a16="http://schemas.microsoft.com/office/drawing/2014/main" id="{5BB80E5F-8CF0-8D46-A661-E2C84D935D67}"/>
                </a:ext>
              </a:extLst>
            </p:cNvPr>
            <p:cNvSpPr txBox="1"/>
            <p:nvPr/>
          </p:nvSpPr>
          <p:spPr>
            <a:xfrm>
              <a:off x="3947835" y="4491750"/>
              <a:ext cx="567712" cy="369332"/>
            </a:xfrm>
            <a:prstGeom prst="rect">
              <a:avLst/>
            </a:prstGeom>
            <a:noFill/>
          </p:spPr>
          <p:txBody>
            <a:bodyPr wrap="square" rtlCol="0">
              <a:spAutoFit/>
            </a:bodyPr>
            <a:lstStyle/>
            <a:p>
              <a:r>
                <a:rPr lang="en-US" dirty="0"/>
                <a:t>R</a:t>
              </a:r>
              <a:r>
                <a:rPr lang="en-US" baseline="-25000" dirty="0"/>
                <a:t>i</a:t>
              </a:r>
            </a:p>
          </p:txBody>
        </p:sp>
        <p:sp>
          <p:nvSpPr>
            <p:cNvPr id="225" name="Freeform 12">
              <a:extLst>
                <a:ext uri="{FF2B5EF4-FFF2-40B4-BE49-F238E27FC236}">
                  <a16:creationId xmlns:a16="http://schemas.microsoft.com/office/drawing/2014/main" id="{0687640A-CE9E-BB48-B634-7EA7FD4E604E}"/>
                </a:ext>
              </a:extLst>
            </p:cNvPr>
            <p:cNvSpPr>
              <a:spLocks noChangeAspect="1"/>
            </p:cNvSpPr>
            <p:nvPr/>
          </p:nvSpPr>
          <p:spPr bwMode="auto">
            <a:xfrm>
              <a:off x="5478894" y="4705667"/>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26" name="Group 13">
              <a:extLst>
                <a:ext uri="{FF2B5EF4-FFF2-40B4-BE49-F238E27FC236}">
                  <a16:creationId xmlns:a16="http://schemas.microsoft.com/office/drawing/2014/main" id="{AC13ACFD-396F-244C-B904-A3A77C8E6066}"/>
                </a:ext>
              </a:extLst>
            </p:cNvPr>
            <p:cNvGrpSpPr>
              <a:grpSpLocks noChangeAspect="1"/>
            </p:cNvGrpSpPr>
            <p:nvPr/>
          </p:nvGrpSpPr>
          <p:grpSpPr bwMode="auto">
            <a:xfrm>
              <a:off x="4336463" y="4882686"/>
              <a:ext cx="152400" cy="167640"/>
              <a:chOff x="1344" y="2064"/>
              <a:chExt cx="192" cy="192"/>
            </a:xfrm>
          </p:grpSpPr>
          <p:sp>
            <p:nvSpPr>
              <p:cNvPr id="231" name="Oval 14">
                <a:extLst>
                  <a:ext uri="{FF2B5EF4-FFF2-40B4-BE49-F238E27FC236}">
                    <a16:creationId xmlns:a16="http://schemas.microsoft.com/office/drawing/2014/main" id="{7C7B322B-FA89-7241-A237-6875AF878E1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2" name="Rectangle 15">
                <a:extLst>
                  <a:ext uri="{FF2B5EF4-FFF2-40B4-BE49-F238E27FC236}">
                    <a16:creationId xmlns:a16="http://schemas.microsoft.com/office/drawing/2014/main" id="{911F8393-017E-C040-AB81-A3AD8A725A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7" name="Group 220">
              <a:extLst>
                <a:ext uri="{FF2B5EF4-FFF2-40B4-BE49-F238E27FC236}">
                  <a16:creationId xmlns:a16="http://schemas.microsoft.com/office/drawing/2014/main" id="{DEA93586-675A-6947-8665-316F2B18D39C}"/>
                </a:ext>
              </a:extLst>
            </p:cNvPr>
            <p:cNvGrpSpPr>
              <a:grpSpLocks/>
            </p:cNvGrpSpPr>
            <p:nvPr/>
          </p:nvGrpSpPr>
          <p:grpSpPr bwMode="auto">
            <a:xfrm>
              <a:off x="5484162" y="6059032"/>
              <a:ext cx="152400" cy="304800"/>
              <a:chOff x="3264" y="3072"/>
              <a:chExt cx="96" cy="192"/>
            </a:xfrm>
          </p:grpSpPr>
          <p:sp>
            <p:nvSpPr>
              <p:cNvPr id="229" name="Line 17">
                <a:extLst>
                  <a:ext uri="{FF2B5EF4-FFF2-40B4-BE49-F238E27FC236}">
                    <a16:creationId xmlns:a16="http://schemas.microsoft.com/office/drawing/2014/main" id="{B24B5103-627A-8547-B350-9AA7E17987B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Freeform 18">
                <a:extLst>
                  <a:ext uri="{FF2B5EF4-FFF2-40B4-BE49-F238E27FC236}">
                    <a16:creationId xmlns:a16="http://schemas.microsoft.com/office/drawing/2014/main" id="{349EF5E3-3821-384F-A3EA-087B08ABA08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8" name="TextBox 227">
              <a:extLst>
                <a:ext uri="{FF2B5EF4-FFF2-40B4-BE49-F238E27FC236}">
                  <a16:creationId xmlns:a16="http://schemas.microsoft.com/office/drawing/2014/main" id="{97EEFCD3-0219-FA49-B862-C3A4E8FBBF46}"/>
                </a:ext>
              </a:extLst>
            </p:cNvPr>
            <p:cNvSpPr txBox="1"/>
            <p:nvPr/>
          </p:nvSpPr>
          <p:spPr>
            <a:xfrm>
              <a:off x="5615486" y="4864814"/>
              <a:ext cx="567712" cy="369332"/>
            </a:xfrm>
            <a:prstGeom prst="rect">
              <a:avLst/>
            </a:prstGeom>
            <a:noFill/>
          </p:spPr>
          <p:txBody>
            <a:bodyPr wrap="square" rtlCol="0">
              <a:spAutoFit/>
            </a:bodyPr>
            <a:lstStyle/>
            <a:p>
              <a:r>
                <a:rPr lang="en-US" dirty="0"/>
                <a:t>R</a:t>
              </a:r>
              <a:r>
                <a:rPr lang="en-US" baseline="-25000" dirty="0"/>
                <a:t>1</a:t>
              </a:r>
            </a:p>
          </p:txBody>
        </p:sp>
        <p:sp>
          <p:nvSpPr>
            <p:cNvPr id="247" name="Freeform 12">
              <a:extLst>
                <a:ext uri="{FF2B5EF4-FFF2-40B4-BE49-F238E27FC236}">
                  <a16:creationId xmlns:a16="http://schemas.microsoft.com/office/drawing/2014/main" id="{A8E8F219-CDCB-4243-8152-2F247C943CF1}"/>
                </a:ext>
              </a:extLst>
            </p:cNvPr>
            <p:cNvSpPr>
              <a:spLocks noChangeAspect="1"/>
            </p:cNvSpPr>
            <p:nvPr/>
          </p:nvSpPr>
          <p:spPr bwMode="auto">
            <a:xfrm>
              <a:off x="5476746" y="5411859"/>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8" name="TextBox 247">
              <a:extLst>
                <a:ext uri="{FF2B5EF4-FFF2-40B4-BE49-F238E27FC236}">
                  <a16:creationId xmlns:a16="http://schemas.microsoft.com/office/drawing/2014/main" id="{78BA18EE-B873-934D-AD81-BEAB680C8F17}"/>
                </a:ext>
              </a:extLst>
            </p:cNvPr>
            <p:cNvSpPr txBox="1"/>
            <p:nvPr/>
          </p:nvSpPr>
          <p:spPr>
            <a:xfrm>
              <a:off x="4609533" y="4747505"/>
              <a:ext cx="302631" cy="369332"/>
            </a:xfrm>
            <a:prstGeom prst="rect">
              <a:avLst/>
            </a:prstGeom>
            <a:noFill/>
          </p:spPr>
          <p:txBody>
            <a:bodyPr wrap="square" rtlCol="0">
              <a:spAutoFit/>
            </a:bodyPr>
            <a:lstStyle/>
            <a:p>
              <a:r>
                <a:rPr lang="en-US" dirty="0"/>
                <a:t>-</a:t>
              </a:r>
              <a:endParaRPr lang="en-US" baseline="-25000" dirty="0"/>
            </a:p>
          </p:txBody>
        </p:sp>
        <p:sp>
          <p:nvSpPr>
            <p:cNvPr id="249" name="TextBox 248">
              <a:extLst>
                <a:ext uri="{FF2B5EF4-FFF2-40B4-BE49-F238E27FC236}">
                  <a16:creationId xmlns:a16="http://schemas.microsoft.com/office/drawing/2014/main" id="{3605943B-5EEF-644E-9B82-94D32B6E29D8}"/>
                </a:ext>
              </a:extLst>
            </p:cNvPr>
            <p:cNvSpPr txBox="1"/>
            <p:nvPr/>
          </p:nvSpPr>
          <p:spPr>
            <a:xfrm>
              <a:off x="5681553" y="5675082"/>
              <a:ext cx="567712" cy="369332"/>
            </a:xfrm>
            <a:prstGeom prst="rect">
              <a:avLst/>
            </a:prstGeom>
            <a:noFill/>
          </p:spPr>
          <p:txBody>
            <a:bodyPr wrap="square" rtlCol="0">
              <a:spAutoFit/>
            </a:bodyPr>
            <a:lstStyle/>
            <a:p>
              <a:r>
                <a:rPr lang="en-US" dirty="0"/>
                <a:t>R</a:t>
              </a:r>
              <a:r>
                <a:rPr lang="en-US" baseline="-25000" dirty="0"/>
                <a:t>2</a:t>
              </a:r>
            </a:p>
          </p:txBody>
        </p:sp>
        <p:grpSp>
          <p:nvGrpSpPr>
            <p:cNvPr id="250" name="Group 13">
              <a:extLst>
                <a:ext uri="{FF2B5EF4-FFF2-40B4-BE49-F238E27FC236}">
                  <a16:creationId xmlns:a16="http://schemas.microsoft.com/office/drawing/2014/main" id="{289680E3-9E95-7648-8B08-2E8CDC9E8F71}"/>
                </a:ext>
              </a:extLst>
            </p:cNvPr>
            <p:cNvGrpSpPr>
              <a:grpSpLocks noChangeAspect="1"/>
            </p:cNvGrpSpPr>
            <p:nvPr/>
          </p:nvGrpSpPr>
          <p:grpSpPr bwMode="auto">
            <a:xfrm>
              <a:off x="5484162" y="5398529"/>
              <a:ext cx="152400" cy="167640"/>
              <a:chOff x="1344" y="2064"/>
              <a:chExt cx="192" cy="192"/>
            </a:xfrm>
          </p:grpSpPr>
          <p:sp>
            <p:nvSpPr>
              <p:cNvPr id="251" name="Oval 14">
                <a:extLst>
                  <a:ext uri="{FF2B5EF4-FFF2-40B4-BE49-F238E27FC236}">
                    <a16:creationId xmlns:a16="http://schemas.microsoft.com/office/drawing/2014/main" id="{072E153D-9DE4-344C-AD5E-E78D265F45F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87FA16B2-B075-CB41-897C-92BE8AEF5A2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9756644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spTree>
    <p:extLst>
      <p:ext uri="{BB962C8B-B14F-4D97-AF65-F5344CB8AC3E}">
        <p14:creationId xmlns:p14="http://schemas.microsoft.com/office/powerpoint/2010/main" val="4098086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7950</TotalTime>
  <Words>7157</Words>
  <Application>Microsoft Macintosh PowerPoint</Application>
  <PresentationFormat>Widescreen</PresentationFormat>
  <Paragraphs>1596</Paragraphs>
  <Slides>88</Slides>
  <Notes>55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Exercises</vt:lpstr>
      <vt:lpstr>More Oscillators</vt:lpstr>
      <vt:lpstr>More Oscillators</vt:lpstr>
      <vt:lpstr>RF Amp</vt:lpstr>
      <vt:lpstr>PLL</vt:lpstr>
      <vt:lpstr>PLL FM detector</vt:lpstr>
      <vt:lpstr>PowerPoint Presentation</vt:lpstr>
      <vt:lpstr>PowerPoint Presentation</vt:lpstr>
      <vt:lpstr>Miscellaneous op amps</vt:lpstr>
      <vt:lpstr>358 op amp</vt:lpstr>
      <vt:lpstr>Op integrators and differentiators and differential amp</vt:lpstr>
      <vt:lpstr>Real 358 based ops</vt:lpstr>
      <vt:lpstr>Some filter transfer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1059</cp:revision>
  <dcterms:created xsi:type="dcterms:W3CDTF">2021-07-06T18:24:07Z</dcterms:created>
  <dcterms:modified xsi:type="dcterms:W3CDTF">2021-12-01T01:49:49Z</dcterms:modified>
</cp:coreProperties>
</file>